
<file path=[Content_Types].xml><?xml version="1.0" encoding="utf-8"?>
<Types xmlns="http://schemas.openxmlformats.org/package/2006/content-types">
  <Default Extension="xml" ContentType="application/xml"/>
  <Default Extension="doc" ContentType="application/msword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7" r:id="rId1"/>
    <p:sldMasterId id="2147483670" r:id="rId2"/>
    <p:sldMasterId id="2147483649" r:id="rId3"/>
    <p:sldMasterId id="2147483679" r:id="rId4"/>
    <p:sldMasterId id="2147484074" r:id="rId5"/>
    <p:sldMasterId id="2147484086" r:id="rId6"/>
    <p:sldMasterId id="2147484098" r:id="rId7"/>
    <p:sldMasterId id="2147484110" r:id="rId8"/>
    <p:sldMasterId id="2147484257" r:id="rId9"/>
    <p:sldMasterId id="2147484269" r:id="rId10"/>
    <p:sldMasterId id="2147484281" r:id="rId11"/>
    <p:sldMasterId id="2147484293" r:id="rId12"/>
  </p:sldMasterIdLst>
  <p:notesMasterIdLst>
    <p:notesMasterId r:id="rId35"/>
  </p:notesMasterIdLst>
  <p:sldIdLst>
    <p:sldId id="258" r:id="rId13"/>
    <p:sldId id="314" r:id="rId14"/>
    <p:sldId id="315" r:id="rId15"/>
    <p:sldId id="300" r:id="rId16"/>
    <p:sldId id="301" r:id="rId17"/>
    <p:sldId id="303" r:id="rId18"/>
    <p:sldId id="304" r:id="rId19"/>
    <p:sldId id="305" r:id="rId20"/>
    <p:sldId id="302" r:id="rId21"/>
    <p:sldId id="290" r:id="rId22"/>
    <p:sldId id="291" r:id="rId23"/>
    <p:sldId id="316" r:id="rId24"/>
    <p:sldId id="292" r:id="rId25"/>
    <p:sldId id="307" r:id="rId26"/>
    <p:sldId id="308" r:id="rId27"/>
    <p:sldId id="309" r:id="rId28"/>
    <p:sldId id="317" r:id="rId29"/>
    <p:sldId id="311" r:id="rId30"/>
    <p:sldId id="318" r:id="rId31"/>
    <p:sldId id="275" r:id="rId32"/>
    <p:sldId id="288" r:id="rId33"/>
    <p:sldId id="319" r:id="rId3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FFFF"/>
    <a:srgbClr val="CCFFCC"/>
    <a:srgbClr val="CCCCFF"/>
    <a:srgbClr val="000000"/>
    <a:srgbClr val="FF05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85637" autoAdjust="0"/>
  </p:normalViewPr>
  <p:slideViewPr>
    <p:cSldViewPr>
      <p:cViewPr varScale="1">
        <p:scale>
          <a:sx n="89" d="100"/>
          <a:sy n="89" d="100"/>
        </p:scale>
        <p:origin x="-96" y="-3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81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8.xml"/><Relationship Id="rId21" Type="http://schemas.openxmlformats.org/officeDocument/2006/relationships/slide" Target="slides/slide9.xml"/><Relationship Id="rId22" Type="http://schemas.openxmlformats.org/officeDocument/2006/relationships/slide" Target="slides/slide10.xml"/><Relationship Id="rId23" Type="http://schemas.openxmlformats.org/officeDocument/2006/relationships/slide" Target="slides/slide11.xml"/><Relationship Id="rId24" Type="http://schemas.openxmlformats.org/officeDocument/2006/relationships/slide" Target="slides/slide12.xml"/><Relationship Id="rId25" Type="http://schemas.openxmlformats.org/officeDocument/2006/relationships/slide" Target="slides/slide13.xml"/><Relationship Id="rId26" Type="http://schemas.openxmlformats.org/officeDocument/2006/relationships/slide" Target="slides/slide14.xml"/><Relationship Id="rId27" Type="http://schemas.openxmlformats.org/officeDocument/2006/relationships/slide" Target="slides/slide15.xml"/><Relationship Id="rId28" Type="http://schemas.openxmlformats.org/officeDocument/2006/relationships/slide" Target="slides/slide16.xml"/><Relationship Id="rId2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18.xml"/><Relationship Id="rId31" Type="http://schemas.openxmlformats.org/officeDocument/2006/relationships/slide" Target="slides/slide19.xml"/><Relationship Id="rId32" Type="http://schemas.openxmlformats.org/officeDocument/2006/relationships/slide" Target="slides/slide20.xml"/><Relationship Id="rId9" Type="http://schemas.openxmlformats.org/officeDocument/2006/relationships/slideMaster" Target="slideMasters/slideMaster9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33" Type="http://schemas.openxmlformats.org/officeDocument/2006/relationships/slide" Target="slides/slide21.xml"/><Relationship Id="rId34" Type="http://schemas.openxmlformats.org/officeDocument/2006/relationships/slide" Target="slides/slide22.xml"/><Relationship Id="rId35" Type="http://schemas.openxmlformats.org/officeDocument/2006/relationships/notesMaster" Target="notesMasters/notes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Relationship Id="rId13" Type="http://schemas.openxmlformats.org/officeDocument/2006/relationships/slide" Target="slides/slide1.xml"/><Relationship Id="rId14" Type="http://schemas.openxmlformats.org/officeDocument/2006/relationships/slide" Target="slides/slide2.xml"/><Relationship Id="rId15" Type="http://schemas.openxmlformats.org/officeDocument/2006/relationships/slide" Target="slides/slide3.xml"/><Relationship Id="rId16" Type="http://schemas.openxmlformats.org/officeDocument/2006/relationships/slide" Target="slides/slide4.xml"/><Relationship Id="rId17" Type="http://schemas.openxmlformats.org/officeDocument/2006/relationships/slide" Target="slides/slide5.xml"/><Relationship Id="rId18" Type="http://schemas.openxmlformats.org/officeDocument/2006/relationships/slide" Target="slides/slide6.xml"/><Relationship Id="rId19" Type="http://schemas.openxmlformats.org/officeDocument/2006/relationships/slide" Target="slides/slide7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ＭＳ Ｐゴシック" pitchFamily="-12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ＭＳ Ｐゴシック" pitchFamily="-12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ＭＳ Ｐゴシック" pitchFamily="-12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A491187-BD61-384E-A472-1589CC5428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194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-128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-12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-12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-12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-128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24AE85D-742D-0D42-A7BD-03D8E510C95E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22402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4553E36-830A-7747-BF5F-A3D6D21101DD}" type="slidenum">
              <a:rPr lang="en-US" sz="1200"/>
              <a:pPr/>
              <a:t>10</a:t>
            </a:fld>
            <a:endParaRPr lang="en-US" sz="1200"/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4990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12A94C3-BC3F-CF4C-81D2-244137930840}" type="slidenum">
              <a:rPr lang="en-US" sz="1200"/>
              <a:pPr/>
              <a:t>11</a:t>
            </a:fld>
            <a:endParaRPr lang="en-US" sz="1200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75284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EA8A40-7723-46C4-B356-BC5DA596E0DA}" type="slidenum">
              <a:rPr lang="en-US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966521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C8CA728-411C-C646-BAC9-4BD577D2C61F}" type="slidenum">
              <a:rPr lang="en-US" sz="1200"/>
              <a:pPr/>
              <a:t>13</a:t>
            </a:fld>
            <a:endParaRPr lang="en-US" sz="1200"/>
          </a:p>
        </p:txBody>
      </p:sp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7083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F31D4F2-088F-654E-A93D-C905C1467135}" type="slidenum">
              <a:rPr lang="en-US" sz="1200">
                <a:solidFill>
                  <a:srgbClr val="000000"/>
                </a:solidFill>
              </a:rPr>
              <a:pPr/>
              <a:t>14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3721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ms-MY" dirty="0" smtClean="0"/>
              <a:t>Menjawab soalan, "Apa yang perlu saya terangkan? " "Oh, ia akan menjadi 30 darjah</a:t>
            </a:r>
            <a:endParaRPr lang="en-US" dirty="0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20035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E639221-BFB8-A34C-A50E-9CFB4507C484}" type="slidenum">
              <a:rPr lang="en-US" sz="1200">
                <a:solidFill>
                  <a:srgbClr val="000000"/>
                </a:solidFill>
              </a:rPr>
              <a:pPr/>
              <a:t>15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3926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19438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1F10999-620B-F64F-BF10-2E47B7DC534A}" type="slidenum">
              <a:rPr lang="en-US" sz="1200">
                <a:solidFill>
                  <a:srgbClr val="000000"/>
                </a:solidFill>
              </a:rPr>
              <a:pPr/>
              <a:t>16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4131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8846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E639221-BFB8-A34C-A50E-9CFB4507C484}" type="slidenum">
              <a:rPr lang="en-US" sz="1200">
                <a:solidFill>
                  <a:srgbClr val="000000"/>
                </a:solidFill>
              </a:rPr>
              <a:pPr/>
              <a:t>17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3926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46340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7B38DE9-E019-F847-82B1-AE54E64D2A8A}" type="slidenum">
              <a:rPr lang="en-US" sz="1200">
                <a:solidFill>
                  <a:srgbClr val="000000"/>
                </a:solidFill>
              </a:rPr>
              <a:pPr/>
              <a:t>18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4541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0874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63D6848-5D2E-2F43-A27E-710525FD96E8}" type="slidenum">
              <a:rPr lang="en-US" sz="1200">
                <a:solidFill>
                  <a:srgbClr val="000000"/>
                </a:solidFill>
              </a:rPr>
              <a:pPr/>
              <a:t>19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2697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656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EA8A40-7723-46C4-B356-BC5DA596E0DA}" type="slidenum">
              <a:rPr lang="en-US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459320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67D811D-37F2-D647-BA33-774F93047774}" type="slidenum">
              <a:rPr lang="en-US" sz="1200"/>
              <a:pPr/>
              <a:t>20</a:t>
            </a:fld>
            <a:endParaRPr lang="en-US" sz="1200"/>
          </a:p>
        </p:txBody>
      </p:sp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8228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804F7E2-C7E8-224C-917D-2195DEAA509D}" type="slidenum">
              <a:rPr lang="en-US" sz="1200"/>
              <a:pPr/>
              <a:t>21</a:t>
            </a:fld>
            <a:endParaRPr lang="en-US" sz="1200"/>
          </a:p>
        </p:txBody>
      </p:sp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8656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A2EDCEA-0CB3-DA48-9F73-F780BAA943B6}" type="slidenum">
              <a:rPr lang="en-US" sz="1200">
                <a:solidFill>
                  <a:srgbClr val="000000"/>
                </a:solidFill>
              </a:rPr>
              <a:pPr eaLnBrk="1" hangingPunct="1"/>
              <a:t>22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MS PGothic" charset="0"/>
              </a:rPr>
              <a:t>Homiletics</a:t>
            </a:r>
            <a:r>
              <a:rPr lang="en-US" baseline="0">
                <a:latin typeface="Arial" charset="0"/>
                <a:ea typeface="MS PGothic" charset="0"/>
              </a:rPr>
              <a:t> (Preaching) in Indonesian</a:t>
            </a:r>
            <a:endParaRPr lang="en-US">
              <a:latin typeface="Arial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7B0061B-E241-C444-9E8E-210332DC36A9}" type="slidenum">
              <a:rPr lang="en-US" sz="1200">
                <a:solidFill>
                  <a:srgbClr val="000000"/>
                </a:solidFill>
              </a:rPr>
              <a:pPr/>
              <a:t>3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9421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9318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D594B6E-6192-0B4E-B24C-C8C215B0D642}" type="slidenum">
              <a:rPr lang="en-US" sz="1200">
                <a:solidFill>
                  <a:srgbClr val="000000"/>
                </a:solidFill>
              </a:rPr>
              <a:pPr/>
              <a:t>4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2083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1444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D95A086-4ED1-D94C-AEE4-7F3322EB3FB9}" type="slidenum">
              <a:rPr lang="en-US" sz="1200">
                <a:solidFill>
                  <a:srgbClr val="000000"/>
                </a:solidFill>
              </a:rPr>
              <a:pPr/>
              <a:t>5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7101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1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Book Antiqu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1955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46982AC-E5FA-2547-988C-8990E26EA998}" type="slidenum">
              <a:rPr lang="en-US" sz="1200">
                <a:solidFill>
                  <a:srgbClr val="000000"/>
                </a:solidFill>
              </a:rPr>
              <a:pPr/>
              <a:t>6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2288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3987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C03AB1E-FA27-F046-953D-A5033BA674FD}" type="slidenum">
              <a:rPr lang="en-US" sz="1200">
                <a:solidFill>
                  <a:srgbClr val="000000"/>
                </a:solidFill>
              </a:rPr>
              <a:pPr/>
              <a:t>7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2493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marL="0" indent="0" eaLnBrk="1" hangingPunct="1">
              <a:buFont typeface="+mj-lt"/>
              <a:buNone/>
            </a:pPr>
            <a:endParaRPr lang="en-US" dirty="0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0421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80BC94C-A119-8A43-9C3A-383E5F4A7997}" type="slidenum">
              <a:rPr lang="en-US" sz="1200">
                <a:solidFill>
                  <a:srgbClr val="000000"/>
                </a:solidFill>
              </a:rPr>
              <a:pPr/>
              <a:t>8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2697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1240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0060439-4DAB-B144-A3A0-6E523E2F74FF}" type="slidenum">
              <a:rPr lang="en-US" sz="1200">
                <a:solidFill>
                  <a:srgbClr val="000000"/>
                </a:solidFill>
              </a:rPr>
              <a:pPr/>
              <a:t>9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7203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5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Book Antiqu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231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eg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2600" y="1828800"/>
            <a:ext cx="6400800" cy="1905000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49488" y="4191000"/>
            <a:ext cx="5408612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3276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34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79F783-FC27-A040-9524-DD65C6DAD2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643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F47ED8-CC8A-E249-8743-EB924B6F93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67575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1D7A3C-B76D-D94E-B3B4-15B1F04EB1E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775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A3C46A-1DE5-FD4E-ACF8-3927EBC9875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32474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042DB5-A94F-4642-8FD8-4833448A8AE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45545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A0A0F3-29C5-8C4D-8758-ECC121DE86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7339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021ACE-C422-1B48-A765-40A3D01A567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90069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0D1E31-6135-274D-9541-8325D93744E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01682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C73F86-B931-6C4A-B3A4-8418FE0BA73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98923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112397-4C67-FB44-83D1-FA40D11D3AF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18754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D81F22-039F-EB4B-BDBE-F498C0CB472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90604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DAD223-BCBA-9A43-AC18-DE32FED26CB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363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295400"/>
            <a:ext cx="1752600" cy="4800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7800" y="1295400"/>
            <a:ext cx="5105400" cy="4800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83A397-AAF0-DB4D-876B-01BB332E32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76328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16A863-7ED9-D54F-BF87-BF0BB10B483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97706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983383-72C2-2447-B6CD-2D47EEF0E6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38280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0C8A46-4265-F342-B483-6FC2F236360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69924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A566FE-A9A4-4643-848E-2CDFB0726D2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68860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72ECFA-92A9-4F4C-A757-9AE05D10037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47023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AE2D23-BF7E-3D4E-8FED-E4D9400BF73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98375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9281F3-EC2D-F24B-A82B-0A16A5552EE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47333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A5E26F-DAAA-5F41-93A2-AA2810BCB2C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27087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AC8600-CA86-DB43-A16A-BB37F93CB9F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58080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062116-1707-A248-B498-A96D9A02D81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7523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676400"/>
            <a:ext cx="7772400" cy="1143000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6600"/>
            <a:ext cx="6400800" cy="1752600"/>
          </a:xfrm>
          <a:effectLst>
            <a:outerShdw algn="ctr" rotWithShape="0">
              <a:srgbClr val="808080">
                <a:alpha val="75000"/>
              </a:srgbClr>
            </a:outerShdw>
          </a:effectLst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483153-9EDB-4C4D-A74D-41FC07AFC7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40166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118202-50AE-1348-B7FF-159C8E8ADD4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80872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8989A1-C60C-B94E-83A1-7C743CDF932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01277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/>
                <a:cs typeface="ＭＳ Ｐゴシック" charset="0"/>
              </a:defRPr>
            </a:lvl1pPr>
          </a:lstStyle>
          <a:p>
            <a:pPr>
              <a:defRPr/>
            </a:pPr>
            <a:fld id="{963E0BD1-912D-EF45-9A80-2E7F3A8BF0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757514"/>
      </p:ext>
    </p:extLst>
  </p:cSld>
  <p:clrMapOvr>
    <a:masterClrMapping/>
  </p:clrMapOvr>
  <p:transition xmlns:p14="http://schemas.microsoft.com/office/powerpoint/2010/main"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/>
                <a:cs typeface="ＭＳ Ｐゴシック" charset="0"/>
              </a:defRPr>
            </a:lvl1pPr>
          </a:lstStyle>
          <a:p>
            <a:pPr>
              <a:defRPr/>
            </a:pPr>
            <a:fld id="{3EA910F8-300F-2D40-8741-24EFE0D678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06200"/>
      </p:ext>
    </p:extLst>
  </p:cSld>
  <p:clrMapOvr>
    <a:masterClrMapping/>
  </p:clrMapOvr>
  <p:transition xmlns:p14="http://schemas.microsoft.com/office/powerpoint/2010/main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/>
                <a:cs typeface="ＭＳ Ｐゴシック" charset="0"/>
              </a:defRPr>
            </a:lvl1pPr>
          </a:lstStyle>
          <a:p>
            <a:pPr>
              <a:defRPr/>
            </a:pPr>
            <a:fld id="{72959585-C998-2F40-8D0E-D320D8B7AF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828963"/>
      </p:ext>
    </p:extLst>
  </p:cSld>
  <p:clrMapOvr>
    <a:masterClrMapping/>
  </p:clrMapOvr>
  <p:transition xmlns:p14="http://schemas.microsoft.com/office/powerpoint/2010/main"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/>
                <a:cs typeface="ＭＳ Ｐゴシック" charset="0"/>
              </a:defRPr>
            </a:lvl1pPr>
          </a:lstStyle>
          <a:p>
            <a:pPr>
              <a:defRPr/>
            </a:pPr>
            <a:fld id="{33267DAF-2D4A-F049-98ED-3DE93BD552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283700"/>
      </p:ext>
    </p:extLst>
  </p:cSld>
  <p:clrMapOvr>
    <a:masterClrMapping/>
  </p:clrMapOvr>
  <p:transition xmlns:p14="http://schemas.microsoft.com/office/powerpoint/2010/main"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/>
                <a:cs typeface="ＭＳ Ｐゴシック" charset="0"/>
              </a:defRPr>
            </a:lvl1pPr>
          </a:lstStyle>
          <a:p>
            <a:pPr>
              <a:defRPr/>
            </a:pPr>
            <a:fld id="{0B52F1AB-1D29-7E42-AC90-2B94D062E9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3738"/>
      </p:ext>
    </p:extLst>
  </p:cSld>
  <p:clrMapOvr>
    <a:masterClrMapping/>
  </p:clrMapOvr>
  <p:transition xmlns:p14="http://schemas.microsoft.com/office/powerpoint/2010/main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/>
                <a:cs typeface="ＭＳ Ｐゴシック" charset="0"/>
              </a:defRPr>
            </a:lvl1pPr>
          </a:lstStyle>
          <a:p>
            <a:pPr>
              <a:defRPr/>
            </a:pPr>
            <a:fld id="{3788A86F-A434-9843-9226-431B25935F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769794"/>
      </p:ext>
    </p:extLst>
  </p:cSld>
  <p:clrMapOvr>
    <a:masterClrMapping/>
  </p:clrMapOvr>
  <p:transition xmlns:p14="http://schemas.microsoft.com/office/powerpoint/2010/main"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/>
                <a:cs typeface="ＭＳ Ｐゴシック" charset="0"/>
              </a:defRPr>
            </a:lvl1pPr>
          </a:lstStyle>
          <a:p>
            <a:pPr>
              <a:defRPr/>
            </a:pPr>
            <a:fld id="{55B31B62-1433-534E-98D1-F75B056C7D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246527"/>
      </p:ext>
    </p:extLst>
  </p:cSld>
  <p:clrMapOvr>
    <a:masterClrMapping/>
  </p:clrMapOvr>
  <p:transition xmlns:p14="http://schemas.microsoft.com/office/powerpoint/2010/main"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/>
                <a:cs typeface="ＭＳ Ｐゴシック" charset="0"/>
              </a:defRPr>
            </a:lvl1pPr>
          </a:lstStyle>
          <a:p>
            <a:pPr>
              <a:defRPr/>
            </a:pPr>
            <a:fld id="{A3371D9F-8A5E-684F-92CD-3E1FCFB0EE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952963"/>
      </p:ext>
    </p:extLst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EDC20B-9D4F-EF49-BF4D-19D3A79892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94733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/>
                <a:cs typeface="ＭＳ Ｐゴシック" charset="0"/>
              </a:defRPr>
            </a:lvl1pPr>
          </a:lstStyle>
          <a:p>
            <a:pPr>
              <a:defRPr/>
            </a:pPr>
            <a:fld id="{E937B482-A91F-DC4A-81D3-1C690BE214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55276"/>
      </p:ext>
    </p:extLst>
  </p:cSld>
  <p:clrMapOvr>
    <a:masterClrMapping/>
  </p:clrMapOvr>
  <p:transition xmlns:p14="http://schemas.microsoft.com/office/powerpoint/2010/main"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/>
                <a:cs typeface="ＭＳ Ｐゴシック" charset="0"/>
              </a:defRPr>
            </a:lvl1pPr>
          </a:lstStyle>
          <a:p>
            <a:pPr>
              <a:defRPr/>
            </a:pPr>
            <a:fld id="{CE4DD275-C1B2-B84F-9197-D421D880A8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828938"/>
      </p:ext>
    </p:extLst>
  </p:cSld>
  <p:clrMapOvr>
    <a:masterClrMapping/>
  </p:clrMapOvr>
  <p:transition xmlns:p14="http://schemas.microsoft.com/office/powerpoint/2010/main"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/>
                <a:cs typeface="ＭＳ Ｐゴシック" charset="0"/>
              </a:defRPr>
            </a:lvl1pPr>
          </a:lstStyle>
          <a:p>
            <a:pPr>
              <a:defRPr/>
            </a:pPr>
            <a:fld id="{5A79FBA1-2092-914E-8C78-20EB25FC0D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35884"/>
      </p:ext>
    </p:extLst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0E53B8-A312-FA4F-A7F4-F986DF64BD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3120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52600" y="1828800"/>
            <a:ext cx="34671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2100" y="1828800"/>
            <a:ext cx="34671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B1445-2049-3741-9DD0-932A367438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2217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5B54A4-479F-234F-B066-02E52FB1EE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9321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066CFA-5452-5042-80F7-5BFA8D32BB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4699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EECD14-5875-E244-9E43-7F2F3C23DF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1922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0762C6-8E2E-7745-9AAF-1B5C0C67B9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48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EB07FF-7105-5245-9EC9-39092BA0ED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0892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81E5E7-F01D-8B44-9AC8-BDF37EB9D1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4725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73E90E-4EFA-8141-B84F-4AFF8504E6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8390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67550" y="457200"/>
            <a:ext cx="177165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52600" y="457200"/>
            <a:ext cx="516255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FEEECE-9D1B-EE4F-BB8B-9CB187894C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8207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EDA68C-F558-AB42-B14D-5393414BD8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9200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13D76E-95B1-B64B-98DA-C1C33520A0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7592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DD6662-8C4C-8C46-ADBC-74F7591F3E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127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2CD801-79E8-204C-BA08-48540FB784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4320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381059-A631-E646-ADFF-14333682BA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5018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C6BB74-E9D0-6F42-8E74-987C93E77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1362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4FA1F9-41D3-DF4C-87D7-654E0F305A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484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310B90-A733-E54F-B5E3-57D50C8B02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7834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40DB82-C4E5-0A44-A238-EFE167AFFA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2145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F83F37-730B-3647-9AEC-C96AE65AEF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4437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EE20EE-09EF-BC49-8993-631F2768EC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6180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3D79D5-46D5-C840-8C98-2791B6C568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9387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510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510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pitchFamily="34" charset="0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AB371-2717-E941-B184-2BB782B8B3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46462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0A573B-F9E8-4747-B2B8-F39535F644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25571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2EC94-3185-4F47-8429-461C63F079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493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197280-1808-3C45-8E58-EE7C1B2CD1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68175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7B2270-3EEA-BA49-8B91-58AE9D3C60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2913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F92BC0-F5D4-7040-9904-E394F859BC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727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800" y="2667000"/>
            <a:ext cx="3429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2667000"/>
            <a:ext cx="3429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BA8E3C-565E-9047-AA1C-B9E2047E57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07180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36FD54-2444-824F-9B20-700C8D32D9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0832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699C41-AE33-0842-8749-A17B89A5A4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767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06CE70-EEC3-E44A-8D96-3C4C132764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66611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61E184-6375-804F-B14C-7BE3BD0264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41803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D8D28E-293C-3C40-80BB-5BD510B5DB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88397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5D7FF2-3F48-FA47-BC2E-E759075040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0938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08A45B-B826-284C-8B58-D37A13C713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41761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3C9D26-C2A8-0B42-9303-24BE139ADF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02573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8F0196-AB8E-CE4E-9F7E-2559DC6F5A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09792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79DD6E-8664-C04A-A8EE-36BEE2652C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111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3E82F4-F553-D648-8517-3796F460AC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73927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30AD89-8AF4-E842-9A08-84E354E43D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14632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B66BB7-EB24-5043-8F14-10944ACAEE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72640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43CAB4-0C9D-7547-973B-876C600610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93766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A7A448-3484-1D41-9537-8B3DB04959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84845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368684-5A9B-3944-9DB0-13607BD35A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32665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D4F5B6-7386-C146-883E-A8AFD95A2E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8220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33A50FEF-83C6-714F-B903-2256310B8D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87598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4F623E11-1B4E-6A4B-80F5-0344DB2D2F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52412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7BD43F12-FF19-FC40-9EDA-5551A56D62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69468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806F2C0F-AF20-9C44-843A-62C8EA3B3E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079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13F756-D639-E841-9631-68570513AE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40483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29B27BEA-E4D8-5844-B746-9FEE22893B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07466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73C1FD29-567E-0A48-A2F2-C1F75CC23B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16334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3934E5D5-E647-8440-9056-0BA0F95BC6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10287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2F27721B-A912-2E46-954D-228F78D945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59428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61266A93-9D24-9849-B091-FAB8985897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03213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16B16838-2AED-C840-BAA1-D93FE21B1F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82734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0331CEF7-175E-4D47-AC7E-71E5735AF1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50097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B2904-BE30-C040-BECA-41510888AD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69001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6BB7D2-4967-574B-A9D7-263BD98FE4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8036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E53249-CD47-DE4C-9EC7-45BD4341F1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559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5DD495-D9DC-C24D-B5BA-08D82D5FD8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33354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B73877-6936-854A-A636-7E80656F1A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06605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06E90E-FE0D-E842-A2FE-AD783EE119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93030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00E42D-8171-4345-9D27-34298A07FC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08899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76310F-9928-4A4B-B163-F31ACEFF7D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87092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A81522-2FBD-8A41-B60D-CE87D92BD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01334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9412CC-EBF2-7D41-A09E-141AED04BE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49764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C66197-6EEF-C147-B5E0-5AEE1348D1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0545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1E40DF-08AA-3C4E-A1EE-553450A2D1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60977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  <a:effectLst>
            <a:outerShdw blurRad="63500" dist="35915" dir="16979978" algn="ctr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  <a:effectLst>
            <a:outerShdw blurRad="63500" dist="25399" dir="16979931" algn="ctr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 marL="0" indent="0" algn="ctr">
              <a:buFont typeface="Wingdings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BB573E-89EB-DF45-9F35-AC065F9DC3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22228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9D4F71-B3FE-E74A-933A-631E2A22E1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064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26365A-D4F7-DB4A-AFA3-82C6B146FC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97164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B43FF8-A9C2-1244-A12A-DC2144E881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30710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8D66E2-0454-E640-B948-BD90E40EC9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24923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516CDE-512A-6F4A-B443-DE95F423EC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37105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CF77AB-AEDE-4443-947A-C47679BE80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63156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B4CFBF-3F33-AA4D-B19E-9D8FFBF9B9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35896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884BFB-3FB2-9E47-9CDF-A05F84A57B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0283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E468DB-4BC0-1749-AF75-E65FAF1E4C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7387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A839B2-A0A3-7E4F-A5CF-B49A13582C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21739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69D933-51B5-0042-89DF-C301F05E35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73351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771832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C60941-8819-DC42-B7CC-770710A8A5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34543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15209308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00476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151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391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02960788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8371978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60489038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546336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4102117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SG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061955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8416577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00813" y="614363"/>
            <a:ext cx="1943100" cy="54816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1513" y="614363"/>
            <a:ext cx="5676900" cy="54816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09728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0.xml"/><Relationship Id="rId12" Type="http://schemas.openxmlformats.org/officeDocument/2006/relationships/theme" Target="../theme/theme10.xml"/><Relationship Id="rId1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6.xml"/><Relationship Id="rId8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1.xml"/><Relationship Id="rId12" Type="http://schemas.openxmlformats.org/officeDocument/2006/relationships/theme" Target="../theme/theme11.xml"/><Relationship Id="rId1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17.xml"/><Relationship Id="rId8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0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2.xml"/><Relationship Id="rId12" Type="http://schemas.openxmlformats.org/officeDocument/2006/relationships/theme" Target="../theme/theme12.xml"/><Relationship Id="rId1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28.xml"/><Relationship Id="rId8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31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3" Type="http://schemas.openxmlformats.org/officeDocument/2006/relationships/image" Target="../media/image4.png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13" Type="http://schemas.openxmlformats.org/officeDocument/2006/relationships/image" Target="../media/image5.jpeg"/><Relationship Id="rId1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9.xml"/><Relationship Id="rId3" Type="http://schemas.openxmlformats.org/officeDocument/2006/relationships/slideLayout" Target="../slideLayouts/slideLayout80.xml"/><Relationship Id="rId4" Type="http://schemas.openxmlformats.org/officeDocument/2006/relationships/slideLayout" Target="../slideLayouts/slideLayout81.xml"/><Relationship Id="rId5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4.xml"/><Relationship Id="rId8" Type="http://schemas.openxmlformats.org/officeDocument/2006/relationships/slideLayout" Target="../slideLayouts/slideLayout85.xml"/><Relationship Id="rId9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9.xml"/><Relationship Id="rId12" Type="http://schemas.openxmlformats.org/officeDocument/2006/relationships/theme" Target="../theme/theme9.xml"/><Relationship Id="rId1" Type="http://schemas.openxmlformats.org/officeDocument/2006/relationships/slideLayout" Target="../slideLayouts/slideLayout89.xml"/><Relationship Id="rId2" Type="http://schemas.openxmlformats.org/officeDocument/2006/relationships/slideLayout" Target="../slideLayouts/slideLayout90.xml"/><Relationship Id="rId3" Type="http://schemas.openxmlformats.org/officeDocument/2006/relationships/slideLayout" Target="../slideLayouts/slideLayout91.xml"/><Relationship Id="rId4" Type="http://schemas.openxmlformats.org/officeDocument/2006/relationships/slideLayout" Target="../slideLayouts/slideLayout92.xml"/><Relationship Id="rId5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5.xml"/><Relationship Id="rId8" Type="http://schemas.openxmlformats.org/officeDocument/2006/relationships/slideLayout" Target="../slideLayouts/slideLayout96.xml"/><Relationship Id="rId9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09800" y="1295400"/>
            <a:ext cx="5410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2667000"/>
            <a:ext cx="70104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07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ea typeface="ＭＳ Ｐゴシック" pitchFamily="-12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07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00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ea typeface="ＭＳ Ｐゴシック" pitchFamily="-12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07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242C693-ED4D-E64B-8D06-BD00BDF0F1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3" r:id="rId1"/>
    <p:sldLayoutId id="2147484147" r:id="rId2"/>
    <p:sldLayoutId id="2147484148" r:id="rId3"/>
    <p:sldLayoutId id="2147484149" r:id="rId4"/>
    <p:sldLayoutId id="2147484150" r:id="rId5"/>
    <p:sldLayoutId id="2147484151" r:id="rId6"/>
    <p:sldLayoutId id="2147484152" r:id="rId7"/>
    <p:sldLayoutId id="2147484153" r:id="rId8"/>
    <p:sldLayoutId id="2147484154" r:id="rId9"/>
    <p:sldLayoutId id="2147484155" r:id="rId10"/>
    <p:sldLayoutId id="214748415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ＭＳ Ｐゴシック" pitchFamily="-128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ＭＳ Ｐゴシック" pitchFamily="-128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ＭＳ Ｐゴシック" pitchFamily="-128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ＭＳ Ｐゴシック" pitchFamily="-128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ＭＳ Ｐゴシック" pitchFamily="-128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ＭＳ Ｐゴシック" pitchFamily="-128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ＭＳ Ｐゴシック" pitchFamily="-128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ＭＳ Ｐゴシック" pitchFamily="-12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ü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ü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ü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ü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ü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A4546393-64A5-D84D-9E0D-2AE9403DC27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333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0" r:id="rId1"/>
    <p:sldLayoutId id="2147484271" r:id="rId2"/>
    <p:sldLayoutId id="2147484272" r:id="rId3"/>
    <p:sldLayoutId id="2147484273" r:id="rId4"/>
    <p:sldLayoutId id="2147484274" r:id="rId5"/>
    <p:sldLayoutId id="2147484275" r:id="rId6"/>
    <p:sldLayoutId id="2147484276" r:id="rId7"/>
    <p:sldLayoutId id="2147484277" r:id="rId8"/>
    <p:sldLayoutId id="2147484278" r:id="rId9"/>
    <p:sldLayoutId id="2147484279" r:id="rId10"/>
    <p:sldLayoutId id="214748428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  <a:cs typeface="Geneva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Geneva" charset="-128"/>
          <a:cs typeface="Genev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charset="-128"/>
          <a:cs typeface="Geneva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71594AC-65A6-954F-9A22-13058B297AA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56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2" r:id="rId1"/>
    <p:sldLayoutId id="2147484283" r:id="rId2"/>
    <p:sldLayoutId id="2147484284" r:id="rId3"/>
    <p:sldLayoutId id="2147484285" r:id="rId4"/>
    <p:sldLayoutId id="2147484286" r:id="rId5"/>
    <p:sldLayoutId id="2147484287" r:id="rId6"/>
    <p:sldLayoutId id="2147484288" r:id="rId7"/>
    <p:sldLayoutId id="2147484289" r:id="rId8"/>
    <p:sldLayoutId id="2147484290" r:id="rId9"/>
    <p:sldLayoutId id="2147484291" r:id="rId10"/>
    <p:sldLayoutId id="214748429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234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95244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rgbClr val="FFFFFF"/>
                </a:solidFill>
                <a:latin typeface="Times New Roman" charset="0"/>
                <a:cs typeface="MS PGothic" charset="0"/>
              </a:endParaRPr>
            </a:p>
          </p:txBody>
        </p:sp>
        <p:sp>
          <p:nvSpPr>
            <p:cNvPr id="95245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rgbClr val="FFFFFF"/>
                </a:solidFill>
                <a:latin typeface="Times New Roman" charset="0"/>
                <a:cs typeface="MS PGothic" charset="0"/>
              </a:endParaRPr>
            </a:p>
          </p:txBody>
        </p:sp>
        <p:sp>
          <p:nvSpPr>
            <p:cNvPr id="95246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rgbClr val="FFFFFF"/>
                </a:solidFill>
                <a:latin typeface="Times New Roman" charset="0"/>
                <a:cs typeface="MS PGothic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MS PGothic" charset="0"/>
              </a:defRPr>
            </a:lvl1pPr>
          </a:lstStyle>
          <a:p>
            <a:fld id="{C2E9A153-F284-C44B-863D-E955F8393F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71888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294" r:id="rId1"/>
    <p:sldLayoutId id="2147484295" r:id="rId2"/>
    <p:sldLayoutId id="2147484296" r:id="rId3"/>
    <p:sldLayoutId id="2147484297" r:id="rId4"/>
    <p:sldLayoutId id="2147484298" r:id="rId5"/>
    <p:sldLayoutId id="2147484299" r:id="rId6"/>
    <p:sldLayoutId id="2147484300" r:id="rId7"/>
    <p:sldLayoutId id="2147484301" r:id="rId8"/>
    <p:sldLayoutId id="2147484302" r:id="rId9"/>
    <p:sldLayoutId id="2147484303" r:id="rId10"/>
    <p:sldLayoutId id="2147484304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0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charset="0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charset="0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charset="0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charset="0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  <a:cs typeface="MS PGothic" pitchFamily="3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26632" name="Picture 3" descr="299_B_JuiceDrop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736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33" name="Rectangle 4"/>
            <p:cNvSpPr>
              <a:spLocks noChangeArrowheads="1"/>
            </p:cNvSpPr>
            <p:nvPr/>
          </p:nvSpPr>
          <p:spPr bwMode="auto">
            <a:xfrm>
              <a:off x="1008" y="0"/>
              <a:ext cx="4752" cy="432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662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457200"/>
            <a:ext cx="7086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52600" y="1828800"/>
            <a:ext cx="70866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78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768475" y="6248400"/>
            <a:ext cx="1736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ＭＳ Ｐゴシック" pitchFamily="-12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338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ＭＳ Ｐゴシック" pitchFamily="-12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ahoma" charset="0"/>
              </a:defRPr>
            </a:lvl1pPr>
          </a:lstStyle>
          <a:p>
            <a:pPr>
              <a:defRPr/>
            </a:pPr>
            <a:fld id="{C72CA4F6-F4EB-844F-AEC9-2C93CC41A5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244" r:id="rId1"/>
    <p:sldLayoutId id="2147484168" r:id="rId2"/>
    <p:sldLayoutId id="2147484169" r:id="rId3"/>
    <p:sldLayoutId id="2147484170" r:id="rId4"/>
    <p:sldLayoutId id="2147484171" r:id="rId5"/>
    <p:sldLayoutId id="2147484172" r:id="rId6"/>
    <p:sldLayoutId id="2147484173" r:id="rId7"/>
    <p:sldLayoutId id="2147484174" r:id="rId8"/>
    <p:sldLayoutId id="2147484175" r:id="rId9"/>
    <p:sldLayoutId id="2147484176" r:id="rId10"/>
    <p:sldLayoutId id="214748417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ＭＳ Ｐゴシック" pitchFamily="-128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ＭＳ Ｐゴシック" pitchFamily="-128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ＭＳ Ｐゴシック" pitchFamily="-128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ＭＳ Ｐゴシック" pitchFamily="-128" charset="-128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ＭＳ Ｐゴシック" pitchFamily="-128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ＭＳ Ｐゴシック" pitchFamily="-128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ＭＳ Ｐゴシック" pitchFamily="-128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ＭＳ Ｐゴシック" pitchFamily="-12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8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EB0012"/>
        </a:buClr>
        <a:buFont typeface="Wingdings" charset="0"/>
        <a:buChar char="§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10019F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8000FF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8000FF"/>
        </a:buClr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8000FF"/>
        </a:buClr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8000FF"/>
        </a:buClr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8000FF"/>
        </a:buClr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itchFamily="34" charset="0"/>
                <a:ea typeface="ＭＳ Ｐゴシック" pitchFamily="-12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itchFamily="34" charset="0"/>
                <a:ea typeface="ＭＳ Ｐゴシック" pitchFamily="-12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40CA92F9-A31C-294B-8D96-4B16591F71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9" r:id="rId1"/>
    <p:sldLayoutId id="2147484190" r:id="rId2"/>
    <p:sldLayoutId id="2147484191" r:id="rId3"/>
    <p:sldLayoutId id="2147484192" r:id="rId4"/>
    <p:sldLayoutId id="2147484193" r:id="rId5"/>
    <p:sldLayoutId id="2147484194" r:id="rId6"/>
    <p:sldLayoutId id="2147484195" r:id="rId7"/>
    <p:sldLayoutId id="2147484196" r:id="rId8"/>
    <p:sldLayoutId id="2147484197" r:id="rId9"/>
    <p:sldLayoutId id="2147484198" r:id="rId10"/>
    <p:sldLayoutId id="21474841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408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ea typeface="ＭＳ Ｐゴシック" pitchFamily="-12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08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ea typeface="ＭＳ Ｐゴシック" pitchFamily="-12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08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291E07A-A2C1-9F4A-8573-555AA25E17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5" r:id="rId1"/>
    <p:sldLayoutId id="2147484200" r:id="rId2"/>
    <p:sldLayoutId id="2147484201" r:id="rId3"/>
    <p:sldLayoutId id="2147484202" r:id="rId4"/>
    <p:sldLayoutId id="2147484203" r:id="rId5"/>
    <p:sldLayoutId id="2147484204" r:id="rId6"/>
    <p:sldLayoutId id="2147484205" r:id="rId7"/>
    <p:sldLayoutId id="2147484206" r:id="rId8"/>
    <p:sldLayoutId id="2147484207" r:id="rId9"/>
    <p:sldLayoutId id="2147484208" r:id="rId10"/>
    <p:sldLayoutId id="214748420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-128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-128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-128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-128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-128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-128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-128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-12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FE0C350E-D113-9444-AD85-9E66F2D310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0" r:id="rId1"/>
    <p:sldLayoutId id="2147484211" r:id="rId2"/>
    <p:sldLayoutId id="2147484212" r:id="rId3"/>
    <p:sldLayoutId id="2147484213" r:id="rId4"/>
    <p:sldLayoutId id="2147484214" r:id="rId5"/>
    <p:sldLayoutId id="2147484215" r:id="rId6"/>
    <p:sldLayoutId id="2147484216" r:id="rId7"/>
    <p:sldLayoutId id="2147484217" r:id="rId8"/>
    <p:sldLayoutId id="2147484218" r:id="rId9"/>
    <p:sldLayoutId id="2147484219" r:id="rId10"/>
    <p:sldLayoutId id="214748422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  <a:cs typeface="Geneva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Geneva" charset="-128"/>
          <a:cs typeface="Genev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charset="-128"/>
          <a:cs typeface="Geneva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fld id="{4199BB70-9243-6E4B-96A1-14870CBB68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6" r:id="rId1"/>
    <p:sldLayoutId id="2147484247" r:id="rId2"/>
    <p:sldLayoutId id="2147484248" r:id="rId3"/>
    <p:sldLayoutId id="2147484249" r:id="rId4"/>
    <p:sldLayoutId id="2147484250" r:id="rId5"/>
    <p:sldLayoutId id="2147484251" r:id="rId6"/>
    <p:sldLayoutId id="2147484252" r:id="rId7"/>
    <p:sldLayoutId id="2147484253" r:id="rId8"/>
    <p:sldLayoutId id="2147484254" r:id="rId9"/>
    <p:sldLayoutId id="2147484255" r:id="rId10"/>
    <p:sldLayoutId id="214748425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1" charset="-128"/>
          <a:cs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1" charset="-128"/>
          <a:cs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1" charset="-128"/>
          <a:cs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  <a:cs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F67F94DA-7DB7-1447-9B3E-8662788BD4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1" r:id="rId1"/>
    <p:sldLayoutId id="2147484222" r:id="rId2"/>
    <p:sldLayoutId id="2147484223" r:id="rId3"/>
    <p:sldLayoutId id="2147484224" r:id="rId4"/>
    <p:sldLayoutId id="2147484225" r:id="rId5"/>
    <p:sldLayoutId id="2147484226" r:id="rId6"/>
    <p:sldLayoutId id="2147484227" r:id="rId7"/>
    <p:sldLayoutId id="2147484228" r:id="rId8"/>
    <p:sldLayoutId id="2147484229" r:id="rId9"/>
    <p:sldLayoutId id="2147484230" r:id="rId10"/>
    <p:sldLayoutId id="21474842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  <a:cs typeface="Geneva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Geneva" charset="-128"/>
          <a:cs typeface="Genev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charset="-128"/>
          <a:cs typeface="Geneva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07" dir="16979964" algn="ctr" rotWithShape="0">
              <a:srgbClr val="000000">
                <a:alpha val="75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25400" dir="16979900" algn="ctr" rotWithShape="0">
              <a:srgbClr val="000000">
                <a:alpha val="7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FFFFFF"/>
                </a:solidFill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FFFFFF"/>
                </a:solidFill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4B30F3E-0BA2-2E4B-9D2D-30539C8AD7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232" r:id="rId1"/>
    <p:sldLayoutId id="2147484233" r:id="rId2"/>
    <p:sldLayoutId id="2147484234" r:id="rId3"/>
    <p:sldLayoutId id="2147484235" r:id="rId4"/>
    <p:sldLayoutId id="2147484236" r:id="rId5"/>
    <p:sldLayoutId id="2147484237" r:id="rId6"/>
    <p:sldLayoutId id="2147484238" r:id="rId7"/>
    <p:sldLayoutId id="2147484239" r:id="rId8"/>
    <p:sldLayoutId id="2147484240" r:id="rId9"/>
    <p:sldLayoutId id="2147484241" r:id="rId10"/>
    <p:sldLayoutId id="214748424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0"/>
        <a:buChar char="n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charset="0"/>
        <a:buChar char="n"/>
        <a:defRPr sz="2800">
          <a:solidFill>
            <a:schemeClr val="tx1"/>
          </a:solidFill>
          <a:latin typeface="+mn-lt"/>
          <a:ea typeface="ＭＳ Ｐゴシック" charset="0"/>
          <a:cs typeface="Geneva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Geneva" charset="-128"/>
          <a:cs typeface="Genev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Geneva" charset="-128"/>
          <a:cs typeface="Geneva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2"/>
        <a:buChar char="n"/>
        <a:defRPr sz="2000">
          <a:solidFill>
            <a:schemeClr val="tx1"/>
          </a:solidFill>
          <a:latin typeface="+mn-lt"/>
          <a:ea typeface="Geneva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2"/>
        <a:buChar char="n"/>
        <a:defRPr sz="2000">
          <a:solidFill>
            <a:schemeClr val="tx1"/>
          </a:solidFill>
          <a:latin typeface="+mn-lt"/>
          <a:ea typeface="Geneva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2"/>
        <a:buChar char="n"/>
        <a:defRPr sz="2000">
          <a:solidFill>
            <a:schemeClr val="tx1"/>
          </a:solidFill>
          <a:latin typeface="+mn-lt"/>
          <a:ea typeface="Geneva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2"/>
        <a:buChar char="n"/>
        <a:defRPr sz="2000">
          <a:solidFill>
            <a:schemeClr val="tx1"/>
          </a:solidFill>
          <a:latin typeface="+mn-lt"/>
          <a:ea typeface="Geneva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350" y="6350"/>
            <a:ext cx="9118600" cy="6832600"/>
            <a:chOff x="4" y="4"/>
            <a:chExt cx="5744" cy="4304"/>
          </a:xfrm>
        </p:grpSpPr>
        <p:sp>
          <p:nvSpPr>
            <p:cNvPr id="13317" name="Rectangle 3"/>
            <p:cNvSpPr>
              <a:spLocks noChangeArrowheads="1"/>
            </p:cNvSpPr>
            <p:nvPr/>
          </p:nvSpPr>
          <p:spPr bwMode="auto">
            <a:xfrm>
              <a:off x="4" y="4"/>
              <a:ext cx="5744" cy="4304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SG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  <a:cs typeface="+mn-cs"/>
              </a:endParaRPr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288" y="225"/>
              <a:ext cx="5185" cy="3895"/>
              <a:chOff x="288" y="225"/>
              <a:chExt cx="5185" cy="3895"/>
            </a:xfrm>
          </p:grpSpPr>
          <p:sp>
            <p:nvSpPr>
              <p:cNvPr id="13319" name="Freeform 5"/>
              <p:cNvSpPr>
                <a:spLocks/>
              </p:cNvSpPr>
              <p:nvPr/>
            </p:nvSpPr>
            <p:spPr bwMode="auto">
              <a:xfrm>
                <a:off x="288" y="228"/>
                <a:ext cx="5185" cy="103"/>
              </a:xfrm>
              <a:custGeom>
                <a:avLst/>
                <a:gdLst>
                  <a:gd name="T0" fmla="*/ 0 w 5185"/>
                  <a:gd name="T1" fmla="*/ 0 h 103"/>
                  <a:gd name="T2" fmla="*/ 5184 w 5185"/>
                  <a:gd name="T3" fmla="*/ 3 h 103"/>
                  <a:gd name="T4" fmla="*/ 5093 w 5185"/>
                  <a:gd name="T5" fmla="*/ 102 h 103"/>
                  <a:gd name="T6" fmla="*/ 88 w 5185"/>
                  <a:gd name="T7" fmla="*/ 102 h 103"/>
                  <a:gd name="T8" fmla="*/ 0 w 5185"/>
                  <a:gd name="T9" fmla="*/ 0 h 1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185" h="103">
                    <a:moveTo>
                      <a:pt x="0" y="0"/>
                    </a:moveTo>
                    <a:lnTo>
                      <a:pt x="5184" y="3"/>
                    </a:lnTo>
                    <a:lnTo>
                      <a:pt x="5093" y="102"/>
                    </a:lnTo>
                    <a:lnTo>
                      <a:pt x="88" y="10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FFFF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grpSp>
            <p:nvGrpSpPr>
              <p:cNvPr id="4" name="Group 6"/>
              <p:cNvGrpSpPr>
                <a:grpSpLocks/>
              </p:cNvGrpSpPr>
              <p:nvPr/>
            </p:nvGrpSpPr>
            <p:grpSpPr bwMode="auto">
              <a:xfrm>
                <a:off x="288" y="231"/>
                <a:ext cx="86" cy="3889"/>
                <a:chOff x="288" y="231"/>
                <a:chExt cx="86" cy="3889"/>
              </a:xfrm>
            </p:grpSpPr>
            <p:sp>
              <p:nvSpPr>
                <p:cNvPr id="13326" name="Freeform 7"/>
                <p:cNvSpPr>
                  <a:spLocks/>
                </p:cNvSpPr>
                <p:nvPr/>
              </p:nvSpPr>
              <p:spPr bwMode="auto">
                <a:xfrm>
                  <a:off x="288" y="231"/>
                  <a:ext cx="86" cy="913"/>
                </a:xfrm>
                <a:custGeom>
                  <a:avLst/>
                  <a:gdLst>
                    <a:gd name="T0" fmla="*/ 0 w 86"/>
                    <a:gd name="T1" fmla="*/ 0 h 913"/>
                    <a:gd name="T2" fmla="*/ 85 w 86"/>
                    <a:gd name="T3" fmla="*/ 96 h 913"/>
                    <a:gd name="T4" fmla="*/ 85 w 86"/>
                    <a:gd name="T5" fmla="*/ 816 h 913"/>
                    <a:gd name="T6" fmla="*/ 0 w 86"/>
                    <a:gd name="T7" fmla="*/ 912 h 913"/>
                    <a:gd name="T8" fmla="*/ 0 w 86"/>
                    <a:gd name="T9" fmla="*/ 0 h 9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6" h="913">
                      <a:moveTo>
                        <a:pt x="0" y="0"/>
                      </a:moveTo>
                      <a:lnTo>
                        <a:pt x="85" y="96"/>
                      </a:lnTo>
                      <a:lnTo>
                        <a:pt x="85" y="816"/>
                      </a:lnTo>
                      <a:lnTo>
                        <a:pt x="0" y="912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C0C0"/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>
                    <a:solidFill>
                      <a:srgbClr val="FFFFFF"/>
                    </a:solidFill>
                    <a:latin typeface="Times New Roman" pitchFamily="18" charset="0"/>
                    <a:ea typeface="MS PGothic" pitchFamily="34" charset="-128"/>
                    <a:cs typeface="+mn-cs"/>
                  </a:endParaRPr>
                </a:p>
              </p:txBody>
            </p:sp>
            <p:sp>
              <p:nvSpPr>
                <p:cNvPr id="13327" name="Freeform 8"/>
                <p:cNvSpPr>
                  <a:spLocks/>
                </p:cNvSpPr>
                <p:nvPr/>
              </p:nvSpPr>
              <p:spPr bwMode="auto">
                <a:xfrm>
                  <a:off x="288" y="846"/>
                  <a:ext cx="79" cy="3274"/>
                </a:xfrm>
                <a:custGeom>
                  <a:avLst/>
                  <a:gdLst>
                    <a:gd name="T0" fmla="*/ 0 w 79"/>
                    <a:gd name="T1" fmla="*/ 0 h 3274"/>
                    <a:gd name="T2" fmla="*/ 78 w 79"/>
                    <a:gd name="T3" fmla="*/ 107 h 3274"/>
                    <a:gd name="T4" fmla="*/ 78 w 79"/>
                    <a:gd name="T5" fmla="*/ 3166 h 3274"/>
                    <a:gd name="T6" fmla="*/ 0 w 79"/>
                    <a:gd name="T7" fmla="*/ 3273 h 3274"/>
                    <a:gd name="T8" fmla="*/ 0 w 79"/>
                    <a:gd name="T9" fmla="*/ 0 h 327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9" h="3274">
                      <a:moveTo>
                        <a:pt x="0" y="0"/>
                      </a:moveTo>
                      <a:lnTo>
                        <a:pt x="78" y="107"/>
                      </a:lnTo>
                      <a:lnTo>
                        <a:pt x="78" y="3166"/>
                      </a:lnTo>
                      <a:lnTo>
                        <a:pt x="0" y="3273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C0C0"/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>
                    <a:solidFill>
                      <a:srgbClr val="FFFFFF"/>
                    </a:solidFill>
                    <a:latin typeface="Times New Roman" pitchFamily="18" charset="0"/>
                    <a:ea typeface="MS PGothic" pitchFamily="34" charset="-128"/>
                    <a:cs typeface="+mn-cs"/>
                  </a:endParaRPr>
                </a:p>
              </p:txBody>
            </p:sp>
          </p:grpSp>
          <p:grpSp>
            <p:nvGrpSpPr>
              <p:cNvPr id="5" name="Group 9"/>
              <p:cNvGrpSpPr>
                <a:grpSpLocks/>
              </p:cNvGrpSpPr>
              <p:nvPr/>
            </p:nvGrpSpPr>
            <p:grpSpPr bwMode="auto">
              <a:xfrm>
                <a:off x="5386" y="225"/>
                <a:ext cx="87" cy="3886"/>
                <a:chOff x="5386" y="225"/>
                <a:chExt cx="87" cy="3886"/>
              </a:xfrm>
            </p:grpSpPr>
            <p:sp>
              <p:nvSpPr>
                <p:cNvPr id="13324" name="Freeform 10"/>
                <p:cNvSpPr>
                  <a:spLocks/>
                </p:cNvSpPr>
                <p:nvPr/>
              </p:nvSpPr>
              <p:spPr bwMode="auto">
                <a:xfrm>
                  <a:off x="5386" y="225"/>
                  <a:ext cx="87" cy="910"/>
                </a:xfrm>
                <a:custGeom>
                  <a:avLst/>
                  <a:gdLst>
                    <a:gd name="T0" fmla="*/ 86 w 87"/>
                    <a:gd name="T1" fmla="*/ 0 h 910"/>
                    <a:gd name="T2" fmla="*/ 0 w 87"/>
                    <a:gd name="T3" fmla="*/ 93 h 910"/>
                    <a:gd name="T4" fmla="*/ 0 w 87"/>
                    <a:gd name="T5" fmla="*/ 813 h 910"/>
                    <a:gd name="T6" fmla="*/ 86 w 87"/>
                    <a:gd name="T7" fmla="*/ 909 h 910"/>
                    <a:gd name="T8" fmla="*/ 86 w 87"/>
                    <a:gd name="T9" fmla="*/ 0 h 91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7" h="910">
                      <a:moveTo>
                        <a:pt x="86" y="0"/>
                      </a:moveTo>
                      <a:lnTo>
                        <a:pt x="0" y="93"/>
                      </a:lnTo>
                      <a:lnTo>
                        <a:pt x="0" y="813"/>
                      </a:lnTo>
                      <a:lnTo>
                        <a:pt x="86" y="909"/>
                      </a:lnTo>
                      <a:lnTo>
                        <a:pt x="86" y="0"/>
                      </a:lnTo>
                    </a:path>
                  </a:pathLst>
                </a:custGeom>
                <a:solidFill>
                  <a:srgbClr val="006060"/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>
                    <a:solidFill>
                      <a:srgbClr val="FFFFFF"/>
                    </a:solidFill>
                    <a:latin typeface="Times New Roman" pitchFamily="18" charset="0"/>
                    <a:ea typeface="MS PGothic" pitchFamily="34" charset="-128"/>
                    <a:cs typeface="+mn-cs"/>
                  </a:endParaRPr>
                </a:p>
              </p:txBody>
            </p:sp>
            <p:sp>
              <p:nvSpPr>
                <p:cNvPr id="13325" name="Freeform 11"/>
                <p:cNvSpPr>
                  <a:spLocks/>
                </p:cNvSpPr>
                <p:nvPr/>
              </p:nvSpPr>
              <p:spPr bwMode="auto">
                <a:xfrm>
                  <a:off x="5386" y="786"/>
                  <a:ext cx="84" cy="3325"/>
                </a:xfrm>
                <a:custGeom>
                  <a:avLst/>
                  <a:gdLst>
                    <a:gd name="T0" fmla="*/ 83 w 84"/>
                    <a:gd name="T1" fmla="*/ 0 h 3325"/>
                    <a:gd name="T2" fmla="*/ 3 w 84"/>
                    <a:gd name="T3" fmla="*/ 109 h 3325"/>
                    <a:gd name="T4" fmla="*/ 0 w 84"/>
                    <a:gd name="T5" fmla="*/ 3233 h 3325"/>
                    <a:gd name="T6" fmla="*/ 83 w 84"/>
                    <a:gd name="T7" fmla="*/ 3324 h 3325"/>
                    <a:gd name="T8" fmla="*/ 83 w 84"/>
                    <a:gd name="T9" fmla="*/ 0 h 33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4" h="3325">
                      <a:moveTo>
                        <a:pt x="83" y="0"/>
                      </a:moveTo>
                      <a:lnTo>
                        <a:pt x="3" y="109"/>
                      </a:lnTo>
                      <a:lnTo>
                        <a:pt x="0" y="3233"/>
                      </a:lnTo>
                      <a:lnTo>
                        <a:pt x="83" y="3324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rgbClr val="006060"/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>
                    <a:solidFill>
                      <a:srgbClr val="FFFFFF"/>
                    </a:solidFill>
                    <a:latin typeface="Times New Roman" pitchFamily="18" charset="0"/>
                    <a:ea typeface="MS PGothic" pitchFamily="34" charset="-128"/>
                    <a:cs typeface="+mn-cs"/>
                  </a:endParaRPr>
                </a:p>
              </p:txBody>
            </p:sp>
          </p:grpSp>
          <p:sp>
            <p:nvSpPr>
              <p:cNvPr id="13322" name="Freeform 12"/>
              <p:cNvSpPr>
                <a:spLocks/>
              </p:cNvSpPr>
              <p:nvPr/>
            </p:nvSpPr>
            <p:spPr bwMode="auto">
              <a:xfrm>
                <a:off x="288" y="4023"/>
                <a:ext cx="5185" cy="88"/>
              </a:xfrm>
              <a:custGeom>
                <a:avLst/>
                <a:gdLst>
                  <a:gd name="T0" fmla="*/ 0 w 5185"/>
                  <a:gd name="T1" fmla="*/ 87 h 88"/>
                  <a:gd name="T2" fmla="*/ 5184 w 5185"/>
                  <a:gd name="T3" fmla="*/ 87 h 88"/>
                  <a:gd name="T4" fmla="*/ 5095 w 5185"/>
                  <a:gd name="T5" fmla="*/ 0 h 88"/>
                  <a:gd name="T6" fmla="*/ 89 w 5185"/>
                  <a:gd name="T7" fmla="*/ 0 h 88"/>
                  <a:gd name="T8" fmla="*/ 0 w 5185"/>
                  <a:gd name="T9" fmla="*/ 87 h 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185" h="88">
                    <a:moveTo>
                      <a:pt x="0" y="87"/>
                    </a:moveTo>
                    <a:lnTo>
                      <a:pt x="5184" y="87"/>
                    </a:lnTo>
                    <a:lnTo>
                      <a:pt x="5095" y="0"/>
                    </a:lnTo>
                    <a:lnTo>
                      <a:pt x="89" y="0"/>
                    </a:lnTo>
                    <a:lnTo>
                      <a:pt x="0" y="87"/>
                    </a:lnTo>
                  </a:path>
                </a:pathLst>
              </a:custGeom>
              <a:solidFill>
                <a:srgbClr val="004040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3323" name="Rectangle 13"/>
              <p:cNvSpPr>
                <a:spLocks noChangeArrowheads="1"/>
              </p:cNvSpPr>
              <p:nvPr/>
            </p:nvSpPr>
            <p:spPr bwMode="auto">
              <a:xfrm>
                <a:off x="373" y="330"/>
                <a:ext cx="5013" cy="3690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SG">
                  <a:solidFill>
                    <a:srgbClr val="FFFFFF"/>
                  </a:solidFill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</p:grpSp>
      </p:grpSp>
      <p:sp>
        <p:nvSpPr>
          <p:cNvPr id="48142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71513" y="614363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814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1513" y="1981200"/>
            <a:ext cx="77724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028143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258" r:id="rId1"/>
    <p:sldLayoutId id="2147484259" r:id="rId2"/>
    <p:sldLayoutId id="2147484260" r:id="rId3"/>
    <p:sldLayoutId id="2147484261" r:id="rId4"/>
    <p:sldLayoutId id="2147484262" r:id="rId5"/>
    <p:sldLayoutId id="2147484263" r:id="rId6"/>
    <p:sldLayoutId id="2147484264" r:id="rId7"/>
    <p:sldLayoutId id="2147484265" r:id="rId8"/>
    <p:sldLayoutId id="2147484266" r:id="rId9"/>
    <p:sldLayoutId id="2147484267" r:id="rId10"/>
    <p:sldLayoutId id="214748426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18" charset="0"/>
          <a:ea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18" charset="0"/>
          <a:ea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18" charset="0"/>
          <a:ea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18" charset="0"/>
          <a:ea typeface="MS PGothic" pitchFamily="34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pitchFamily="-84" charset="2"/>
        <a:buChar char="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png"/><Relationship Id="rId5" Type="http://schemas.microsoft.com/office/2007/relationships/hdphoto" Target="../media/hdphoto1.wdp"/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4" Type="http://schemas.openxmlformats.org/officeDocument/2006/relationships/oleObject" Target="../embeddings/Microsoft_Word_97_-_2004_Document1.doc"/><Relationship Id="rId5" Type="http://schemas.openxmlformats.org/officeDocument/2006/relationships/image" Target="../media/image12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4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132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hyperlink" Target="https://www.bible.com/" TargetMode="External"/><Relationship Id="rId6" Type="http://schemas.openxmlformats.org/officeDocument/2006/relationships/image" Target="../media/image11.png"/><Relationship Id="rId1" Type="http://schemas.openxmlformats.org/officeDocument/2006/relationships/slideLayout" Target="../slideLayouts/slideLayout5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5" descr="questions1243624004.jp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22" r="2214"/>
          <a:stretch>
            <a:fillRect/>
          </a:stretch>
        </p:blipFill>
        <p:spPr bwMode="auto">
          <a:xfrm>
            <a:off x="0" y="30559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366464" y="1628800"/>
            <a:ext cx="8382000" cy="2324472"/>
          </a:xfrm>
          <a:extLst/>
        </p:spPr>
        <p:txBody>
          <a:bodyPr anchor="t"/>
          <a:lstStyle/>
          <a:p>
            <a:pPr eaLnBrk="1" hangingPunct="1">
              <a:defRPr/>
            </a:pPr>
            <a:r>
              <a:rPr lang="en-US" sz="7200" b="1" dirty="0" err="1">
                <a:solidFill>
                  <a:schemeClr val="bg1"/>
                </a:solidFill>
                <a:effectLst>
                  <a:glow rad="127000">
                    <a:schemeClr val="tx1">
                      <a:alpha val="99000"/>
                    </a:schemeClr>
                  </a:glow>
                </a:effectLst>
                <a:latin typeface="Arial" charset="0"/>
                <a:cs typeface="Geneva" charset="0"/>
              </a:rPr>
              <a:t>Tiga</a:t>
            </a:r>
            <a:r>
              <a:rPr lang="en-US" sz="7200" b="1" dirty="0">
                <a:solidFill>
                  <a:schemeClr val="bg1"/>
                </a:solidFill>
                <a:effectLst>
                  <a:glow rad="127000">
                    <a:schemeClr val="tx1">
                      <a:alpha val="99000"/>
                    </a:schemeClr>
                  </a:glow>
                </a:effectLst>
                <a:latin typeface="Arial" charset="0"/>
                <a:cs typeface="Geneva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effectLst>
                  <a:glow rad="127000">
                    <a:schemeClr val="tx1">
                      <a:alpha val="99000"/>
                    </a:schemeClr>
                  </a:glow>
                </a:effectLst>
                <a:latin typeface="Arial" charset="0"/>
                <a:cs typeface="Geneva" charset="0"/>
              </a:rPr>
              <a:t>Soalan</a:t>
            </a:r>
            <a:r>
              <a:rPr lang="en-US" sz="7200" b="1" smtClean="0">
                <a:solidFill>
                  <a:schemeClr val="bg1"/>
                </a:solidFill>
                <a:effectLst>
                  <a:glow rad="127000">
                    <a:schemeClr val="tx1">
                      <a:alpha val="99000"/>
                    </a:schemeClr>
                  </a:glow>
                </a:effectLst>
                <a:latin typeface="Arial" charset="0"/>
                <a:cs typeface="Geneva" charset="0"/>
              </a:rPr>
              <a:t/>
            </a:r>
            <a:br>
              <a:rPr lang="en-US" sz="7200" b="1" smtClean="0">
                <a:solidFill>
                  <a:schemeClr val="bg1"/>
                </a:solidFill>
                <a:effectLst>
                  <a:glow rad="127000">
                    <a:schemeClr val="tx1">
                      <a:alpha val="99000"/>
                    </a:schemeClr>
                  </a:glow>
                </a:effectLst>
                <a:latin typeface="Arial" charset="0"/>
                <a:cs typeface="Geneva" charset="0"/>
              </a:rPr>
            </a:br>
            <a:r>
              <a:rPr lang="en-US" sz="7200" b="1" smtClean="0">
                <a:solidFill>
                  <a:schemeClr val="bg1"/>
                </a:solidFill>
                <a:effectLst>
                  <a:glow rad="127000">
                    <a:schemeClr val="tx1">
                      <a:alpha val="99000"/>
                    </a:schemeClr>
                  </a:glow>
                </a:effectLst>
                <a:latin typeface="Arial" charset="0"/>
                <a:cs typeface="Geneva" charset="0"/>
              </a:rPr>
              <a:t>Pembangunan</a:t>
            </a:r>
            <a:endParaRPr lang="en-US" sz="7200" b="1" dirty="0">
              <a:solidFill>
                <a:schemeClr val="bg1"/>
              </a:solidFill>
              <a:effectLst>
                <a:glow rad="127000">
                  <a:schemeClr val="tx1">
                    <a:alpha val="99000"/>
                  </a:schemeClr>
                </a:glow>
              </a:effectLst>
              <a:latin typeface="Arial" charset="0"/>
              <a:cs typeface="Geneva" charset="0"/>
            </a:endParaRPr>
          </a:p>
        </p:txBody>
      </p:sp>
      <p:sp>
        <p:nvSpPr>
          <p:cNvPr id="113668" name="WordArt 5"/>
          <p:cNvSpPr>
            <a:spLocks noChangeArrowheads="1" noChangeShapeType="1" noTextEdit="1"/>
          </p:cNvSpPr>
          <p:nvPr/>
        </p:nvSpPr>
        <p:spPr bwMode="auto">
          <a:xfrm>
            <a:off x="6641504" y="116632"/>
            <a:ext cx="2322984" cy="18002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  <a:ea typeface="Impact"/>
                <a:cs typeface="Impact"/>
              </a:rPr>
              <a:t>1-2-3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1520" y="4293096"/>
            <a:ext cx="86596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Diadaptasi</a:t>
            </a:r>
            <a:r>
              <a:rPr lang="es-E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daripada</a:t>
            </a:r>
            <a:endParaRPr lang="es-ES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E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Haddon</a:t>
            </a:r>
            <a:r>
              <a:rPr lang="es-E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Robinson</a:t>
            </a:r>
            <a:r>
              <a:rPr lang="es-E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s-E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Biblical</a:t>
            </a:r>
            <a:r>
              <a:rPr lang="es-E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Preaching</a:t>
            </a:r>
            <a:r>
              <a:rPr lang="es-E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pPr algn="ctr"/>
            <a:r>
              <a:rPr lang="es-E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77-96 (</a:t>
            </a:r>
            <a:r>
              <a:rPr lang="es-E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edisi</a:t>
            </a:r>
            <a:r>
              <a:rPr lang="es-E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1)</a:t>
            </a:r>
          </a:p>
          <a:p>
            <a:pPr algn="ctr"/>
            <a:r>
              <a:rPr lang="es-E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 </a:t>
            </a:r>
            <a:r>
              <a:rPr lang="es-E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 </a:t>
            </a:r>
            <a:r>
              <a:rPr lang="es-E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Sunukjian</a:t>
            </a:r>
            <a:r>
              <a:rPr lang="es-E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s-ES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Dallas </a:t>
            </a:r>
            <a:r>
              <a:rPr lang="es-ES" sz="28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Seminary</a:t>
            </a:r>
            <a:endParaRPr lang="en-MY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6438271"/>
            <a:ext cx="9144000" cy="430863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anchor="ctr"/>
          <a:lstStyle/>
          <a:p>
            <a:pPr algn="ctr"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 typeface="Wingdings" charset="0"/>
              <a:buNone/>
              <a:defRPr/>
            </a:pP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Dr. Rick </a:t>
            </a:r>
            <a:r>
              <a:rPr lang="en-US" sz="2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Griffith • </a:t>
            </a: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Singapore Bible </a:t>
            </a:r>
            <a:r>
              <a:rPr lang="en-US" sz="2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College • BibleStudyDownloads.org</a:t>
            </a:r>
            <a:endParaRPr lang="en-US" sz="20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Text Box 2"/>
          <p:cNvSpPr txBox="1">
            <a:spLocks noChangeArrowheads="1"/>
          </p:cNvSpPr>
          <p:nvPr/>
        </p:nvSpPr>
        <p:spPr bwMode="auto">
          <a:xfrm>
            <a:off x="8502650" y="117475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>
                <a:latin typeface="Times New Roman" charset="0"/>
              </a:rPr>
              <a:t>31</a:t>
            </a:r>
            <a:endParaRPr lang="en-US">
              <a:latin typeface="Times New Roman" charset="0"/>
            </a:endParaRPr>
          </a:p>
        </p:txBody>
      </p:sp>
      <p:sp>
        <p:nvSpPr>
          <p:cNvPr id="128002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1392" y="0"/>
            <a:ext cx="3124200" cy="914400"/>
          </a:xfrm>
        </p:spPr>
        <p:txBody>
          <a:bodyPr/>
          <a:lstStyle/>
          <a:p>
            <a:pPr eaLnBrk="1" hangingPunct="1"/>
            <a:r>
              <a:rPr lang="en-US" b="1" i="1">
                <a:latin typeface="Helvetica" charset="0"/>
                <a:ea typeface="ＭＳ Ｐゴシック" charset="0"/>
              </a:rPr>
              <a:t>Langkah 3</a:t>
            </a:r>
            <a:endParaRPr lang="en-US" i="1">
              <a:latin typeface="Helvetica" charset="0"/>
              <a:ea typeface="ＭＳ Ｐゴシック" charset="0"/>
            </a:endParaRPr>
          </a:p>
        </p:txBody>
      </p:sp>
      <p:sp>
        <p:nvSpPr>
          <p:cNvPr id="128003" name="Text Box 4"/>
          <p:cNvSpPr txBox="1">
            <a:spLocks noChangeArrowheads="1"/>
          </p:cNvSpPr>
          <p:nvPr/>
        </p:nvSpPr>
        <p:spPr bwMode="auto">
          <a:xfrm>
            <a:off x="1371600" y="3284984"/>
            <a:ext cx="708660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3600" dirty="0" err="1"/>
              <a:t>Setelah</a:t>
            </a:r>
            <a:r>
              <a:rPr lang="en-US" sz="3600" dirty="0"/>
              <a:t> </a:t>
            </a:r>
            <a:r>
              <a:rPr lang="en-US" sz="3600" dirty="0" err="1" smtClean="0"/>
              <a:t>merancang</a:t>
            </a:r>
            <a:endParaRPr lang="en-US" sz="3600" dirty="0" smtClean="0"/>
          </a:p>
          <a:p>
            <a:pPr algn="ctr"/>
            <a:r>
              <a:rPr lang="en-US" sz="3600" u="sng" dirty="0" smtClean="0"/>
              <a:t>Mata </a:t>
            </a:r>
            <a:r>
              <a:rPr lang="en-US" sz="3600" u="sng" dirty="0" err="1" smtClean="0"/>
              <a:t>Utama</a:t>
            </a:r>
            <a:r>
              <a:rPr lang="en-US" sz="3600" dirty="0" smtClean="0"/>
              <a:t> </a:t>
            </a:r>
            <a:r>
              <a:rPr lang="en-US" sz="3600" i="1" dirty="0" smtClean="0"/>
              <a:t>(Main Points – MP)</a:t>
            </a:r>
            <a:r>
              <a:rPr lang="en-US" sz="3600" dirty="0" smtClean="0"/>
              <a:t> </a:t>
            </a:r>
            <a:r>
              <a:rPr lang="en-US" sz="3600" u="sng" dirty="0" err="1" smtClean="0"/>
              <a:t>Rangka</a:t>
            </a:r>
            <a:r>
              <a:rPr lang="en-US" sz="3600" u="sng" dirty="0" smtClean="0"/>
              <a:t> </a:t>
            </a:r>
            <a:r>
              <a:rPr lang="en-US" sz="3600" u="sng" dirty="0" err="1" smtClean="0"/>
              <a:t>Takwil</a:t>
            </a:r>
            <a:r>
              <a:rPr lang="en-US" sz="3600" dirty="0" smtClean="0"/>
              <a:t> (RT) </a:t>
            </a:r>
            <a:r>
              <a:rPr lang="en-US" sz="3600" dirty="0" err="1" smtClean="0"/>
              <a:t>anda</a:t>
            </a:r>
            <a:r>
              <a:rPr lang="en-US" sz="3600" dirty="0" smtClean="0"/>
              <a:t>,</a:t>
            </a:r>
          </a:p>
          <a:p>
            <a:pPr algn="ctr"/>
            <a:r>
              <a:rPr lang="en-US" sz="3600" dirty="0" err="1" smtClean="0"/>
              <a:t>gabungkan</a:t>
            </a:r>
            <a:r>
              <a:rPr lang="en-US" sz="3600" dirty="0" smtClean="0"/>
              <a:t> </a:t>
            </a:r>
            <a:r>
              <a:rPr lang="en-US" sz="3600" dirty="0" err="1"/>
              <a:t>mereka</a:t>
            </a:r>
            <a:r>
              <a:rPr lang="en-US" sz="3600" dirty="0"/>
              <a:t> </a:t>
            </a:r>
            <a:r>
              <a:rPr lang="en-US" sz="3600" dirty="0" err="1"/>
              <a:t>menjadi</a:t>
            </a:r>
            <a:r>
              <a:rPr lang="en-US" sz="3600" dirty="0"/>
              <a:t> </a:t>
            </a:r>
            <a:r>
              <a:rPr lang="en-US" sz="3600" dirty="0" err="1" smtClean="0"/>
              <a:t>satu</a:t>
            </a:r>
            <a:r>
              <a:rPr lang="en-US" sz="3600" dirty="0" smtClean="0"/>
              <a:t> </a:t>
            </a:r>
            <a:r>
              <a:rPr lang="en-US" sz="3600" u="sng" dirty="0" err="1"/>
              <a:t>Dalil</a:t>
            </a:r>
            <a:r>
              <a:rPr lang="en-US" sz="3600" u="sng" dirty="0"/>
              <a:t> </a:t>
            </a:r>
            <a:r>
              <a:rPr lang="en-US" sz="3600" u="sng" dirty="0" err="1"/>
              <a:t>Utama</a:t>
            </a:r>
            <a:r>
              <a:rPr lang="en-US" sz="3600" u="sng" dirty="0"/>
              <a:t> </a:t>
            </a:r>
            <a:r>
              <a:rPr lang="en-US" sz="3600" u="sng" dirty="0" err="1"/>
              <a:t>Teks</a:t>
            </a:r>
            <a:r>
              <a:rPr lang="en-US" sz="3600" dirty="0"/>
              <a:t> (DUT)</a:t>
            </a:r>
            <a:br>
              <a:rPr lang="en-US" sz="3600" dirty="0"/>
            </a:br>
            <a:r>
              <a:rPr lang="en-US" sz="3600" dirty="0" err="1"/>
              <a:t>atau</a:t>
            </a:r>
            <a:r>
              <a:rPr lang="en-US" sz="3600" dirty="0"/>
              <a:t> </a:t>
            </a:r>
            <a:r>
              <a:rPr lang="en-US" sz="3600" u="sng" dirty="0" smtClean="0"/>
              <a:t>Idea </a:t>
            </a:r>
            <a:r>
              <a:rPr lang="en-US" sz="3600" u="sng" dirty="0" err="1" smtClean="0"/>
              <a:t>Takwil</a:t>
            </a:r>
            <a:r>
              <a:rPr lang="en-US" sz="3600" dirty="0" smtClean="0"/>
              <a:t> </a:t>
            </a:r>
            <a:r>
              <a:rPr lang="en-US" sz="3600" dirty="0"/>
              <a:t>(</a:t>
            </a:r>
            <a:r>
              <a:rPr lang="en-US" sz="3600" dirty="0" smtClean="0"/>
              <a:t>IT).</a:t>
            </a:r>
            <a:endParaRPr lang="en-US" sz="3600" dirty="0"/>
          </a:p>
        </p:txBody>
      </p:sp>
      <p:sp>
        <p:nvSpPr>
          <p:cNvPr id="128004" name="Rectangle 5"/>
          <p:cNvSpPr>
            <a:spLocks noChangeArrowheads="1"/>
          </p:cNvSpPr>
          <p:nvPr/>
        </p:nvSpPr>
        <p:spPr bwMode="auto">
          <a:xfrm>
            <a:off x="1981200" y="1312168"/>
            <a:ext cx="5562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pPr algn="ctr" eaLnBrk="1" hangingPunct="1">
              <a:lnSpc>
                <a:spcPct val="90000"/>
              </a:lnSpc>
            </a:pPr>
            <a:r>
              <a:rPr lang="en-US" sz="4400" b="1" dirty="0" err="1" smtClean="0">
                <a:solidFill>
                  <a:schemeClr val="tx2"/>
                </a:solidFill>
                <a:latin typeface="Helvetica" charset="0"/>
              </a:rPr>
              <a:t>Bentuk</a:t>
            </a:r>
            <a:endParaRPr lang="en-US" sz="4400" b="1" dirty="0" smtClean="0">
              <a:solidFill>
                <a:schemeClr val="tx2"/>
              </a:solidFill>
              <a:latin typeface="Helvetica" charset="0"/>
            </a:endParaRPr>
          </a:p>
          <a:p>
            <a:pPr algn="ctr" eaLnBrk="1" hangingPunct="1">
              <a:lnSpc>
                <a:spcPct val="90000"/>
              </a:lnSpc>
            </a:pPr>
            <a:r>
              <a:rPr lang="en-US" sz="4400" b="1" dirty="0" smtClean="0">
                <a:solidFill>
                  <a:schemeClr val="tx2"/>
                </a:solidFill>
                <a:latin typeface="Helvetica" charset="0"/>
              </a:rPr>
              <a:t>Idea </a:t>
            </a:r>
            <a:r>
              <a:rPr lang="en-US" sz="4400" b="1" dirty="0" err="1" smtClean="0">
                <a:solidFill>
                  <a:schemeClr val="tx2"/>
                </a:solidFill>
                <a:latin typeface="Helvetica" charset="0"/>
              </a:rPr>
              <a:t>Takwil</a:t>
            </a:r>
            <a:endParaRPr lang="en-US" sz="4400" b="1" dirty="0" smtClean="0">
              <a:solidFill>
                <a:schemeClr val="tx2"/>
              </a:solidFill>
              <a:latin typeface="Helvetica" charset="0"/>
            </a:endParaRPr>
          </a:p>
          <a:p>
            <a:pPr algn="ctr" eaLnBrk="1" hangingPunct="1">
              <a:lnSpc>
                <a:spcPct val="90000"/>
              </a:lnSpc>
            </a:pPr>
            <a:r>
              <a:rPr lang="en-US" sz="4400" b="1" dirty="0" smtClean="0">
                <a:solidFill>
                  <a:schemeClr val="tx2"/>
                </a:solidFill>
                <a:latin typeface="Helvetica" charset="0"/>
              </a:rPr>
              <a:t>(</a:t>
            </a:r>
            <a:r>
              <a:rPr lang="en-US" sz="4400" b="1" dirty="0">
                <a:solidFill>
                  <a:schemeClr val="tx2"/>
                </a:solidFill>
                <a:latin typeface="Helvetica" charset="0"/>
              </a:rPr>
              <a:t>DUT)</a:t>
            </a:r>
            <a:endParaRPr lang="en-US" sz="4400" dirty="0">
              <a:solidFill>
                <a:schemeClr val="tx2"/>
              </a:solidFill>
              <a:latin typeface="Helvetica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62534" y="303213"/>
            <a:ext cx="6277818" cy="685800"/>
          </a:xfrm>
          <a:solidFill>
            <a:schemeClr val="tx2"/>
          </a:solidFill>
        </p:spPr>
        <p:txBody>
          <a:bodyPr/>
          <a:lstStyle/>
          <a:p>
            <a:pPr eaLnBrk="1" hangingPunct="1"/>
            <a:r>
              <a:rPr lang="en-US" sz="3400" b="1" dirty="0" err="1">
                <a:solidFill>
                  <a:schemeClr val="accent1"/>
                </a:solidFill>
                <a:latin typeface="Arial" charset="0"/>
                <a:ea typeface="ＭＳ Ｐゴシック" charset="0"/>
              </a:rPr>
              <a:t>Bagaimana</a:t>
            </a:r>
            <a:r>
              <a:rPr lang="en-US" sz="3400" b="1" dirty="0">
                <a:solidFill>
                  <a:schemeClr val="accent1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3400" b="1" dirty="0" err="1">
                <a:solidFill>
                  <a:schemeClr val="accent1"/>
                </a:solidFill>
                <a:latin typeface="Arial" charset="0"/>
                <a:ea typeface="ＭＳ Ｐゴシック" charset="0"/>
              </a:rPr>
              <a:t>Mendapatkan</a:t>
            </a:r>
            <a:r>
              <a:rPr lang="en-US" sz="3400" b="1" dirty="0">
                <a:solidFill>
                  <a:schemeClr val="accent1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3400" b="1" dirty="0" smtClean="0">
                <a:solidFill>
                  <a:schemeClr val="accent1"/>
                </a:solidFill>
                <a:latin typeface="Arial" charset="0"/>
                <a:ea typeface="ＭＳ Ｐゴシック" charset="0"/>
              </a:rPr>
              <a:t>IT</a:t>
            </a:r>
            <a:endParaRPr lang="en-US" sz="3400" b="1" dirty="0">
              <a:solidFill>
                <a:schemeClr val="accent1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64867" name="Text Box 3"/>
          <p:cNvSpPr txBox="1">
            <a:spLocks noChangeArrowheads="1"/>
          </p:cNvSpPr>
          <p:nvPr/>
        </p:nvSpPr>
        <p:spPr bwMode="auto">
          <a:xfrm>
            <a:off x="1873250" y="2667000"/>
            <a:ext cx="23054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dirty="0">
                <a:latin typeface="Arial Black" charset="0"/>
              </a:rPr>
              <a:t>I. </a:t>
            </a:r>
            <a:r>
              <a:rPr lang="en-US" dirty="0" smtClean="0">
                <a:latin typeface="Arial Black" charset="0"/>
              </a:rPr>
              <a:t> </a:t>
            </a:r>
            <a:r>
              <a:rPr lang="en-US" dirty="0" err="1" smtClean="0">
                <a:latin typeface="Arial Black" charset="0"/>
              </a:rPr>
              <a:t>Sambutan</a:t>
            </a:r>
            <a:endParaRPr lang="en-US" u="sng" dirty="0">
              <a:latin typeface="Arial Black" charset="0"/>
            </a:endParaRPr>
          </a:p>
        </p:txBody>
      </p:sp>
      <p:sp>
        <p:nvSpPr>
          <p:cNvPr id="164868" name="Text Box 4"/>
          <p:cNvSpPr txBox="1">
            <a:spLocks noChangeArrowheads="1"/>
          </p:cNvSpPr>
          <p:nvPr/>
        </p:nvSpPr>
        <p:spPr bwMode="auto">
          <a:xfrm>
            <a:off x="1763688" y="3124200"/>
            <a:ext cx="16768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dirty="0">
                <a:latin typeface="Arial Black" charset="0"/>
              </a:rPr>
              <a:t>II. </a:t>
            </a:r>
            <a:r>
              <a:rPr lang="en-US" dirty="0" smtClean="0">
                <a:latin typeface="Arial Black" charset="0"/>
              </a:rPr>
              <a:t> </a:t>
            </a:r>
            <a:r>
              <a:rPr lang="en-US" dirty="0" err="1" smtClean="0">
                <a:latin typeface="Arial Black" charset="0"/>
              </a:rPr>
              <a:t>Sikap</a:t>
            </a:r>
            <a:endParaRPr lang="en-US" dirty="0">
              <a:latin typeface="Arial Black" charset="0"/>
            </a:endParaRPr>
          </a:p>
        </p:txBody>
      </p:sp>
      <p:sp>
        <p:nvSpPr>
          <p:cNvPr id="164869" name="Text Box 5"/>
          <p:cNvSpPr txBox="1">
            <a:spLocks noChangeArrowheads="1"/>
          </p:cNvSpPr>
          <p:nvPr/>
        </p:nvSpPr>
        <p:spPr bwMode="auto">
          <a:xfrm>
            <a:off x="1676400" y="3581400"/>
            <a:ext cx="254589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dirty="0">
                <a:latin typeface="Arial Black" charset="0"/>
              </a:rPr>
              <a:t>III. </a:t>
            </a:r>
            <a:r>
              <a:rPr lang="en-US" dirty="0" smtClean="0">
                <a:latin typeface="Arial Black" charset="0"/>
              </a:rPr>
              <a:t> </a:t>
            </a:r>
            <a:r>
              <a:rPr lang="en-US" dirty="0" err="1" smtClean="0">
                <a:latin typeface="Arial Black" charset="0"/>
              </a:rPr>
              <a:t>Sambutan</a:t>
            </a:r>
            <a:endParaRPr lang="en-US" dirty="0">
              <a:latin typeface="Arial Black" charset="0"/>
            </a:endParaRPr>
          </a:p>
        </p:txBody>
      </p:sp>
      <p:sp>
        <p:nvSpPr>
          <p:cNvPr id="164870" name="Text Box 6"/>
          <p:cNvSpPr txBox="1">
            <a:spLocks noChangeArrowheads="1"/>
          </p:cNvSpPr>
          <p:nvPr/>
        </p:nvSpPr>
        <p:spPr bwMode="auto">
          <a:xfrm>
            <a:off x="1797050" y="2120900"/>
            <a:ext cx="25177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u="sng" dirty="0" smtClean="0">
                <a:latin typeface="Arial Black" charset="0"/>
              </a:rPr>
              <a:t>IT:  </a:t>
            </a:r>
            <a:r>
              <a:rPr lang="en-US" u="sng" dirty="0" err="1" smtClean="0">
                <a:latin typeface="Arial Black" charset="0"/>
              </a:rPr>
              <a:t>Sambutan</a:t>
            </a:r>
            <a:endParaRPr lang="en-US" u="sng" dirty="0">
              <a:latin typeface="Arial Black" charset="0"/>
            </a:endParaRPr>
          </a:p>
        </p:txBody>
      </p:sp>
      <p:sp>
        <p:nvSpPr>
          <p:cNvPr id="130054" name="Text Box 7"/>
          <p:cNvSpPr txBox="1">
            <a:spLocks noChangeArrowheads="1"/>
          </p:cNvSpPr>
          <p:nvPr/>
        </p:nvSpPr>
        <p:spPr bwMode="auto">
          <a:xfrm>
            <a:off x="8502650" y="117475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>
                <a:latin typeface="Times New Roman" charset="0"/>
              </a:rPr>
              <a:t>32</a:t>
            </a:r>
            <a:endParaRPr lang="en-US">
              <a:latin typeface="Times New Roman" charset="0"/>
            </a:endParaRPr>
          </a:p>
        </p:txBody>
      </p:sp>
      <p:sp>
        <p:nvSpPr>
          <p:cNvPr id="164872" name="Text Box 8"/>
          <p:cNvSpPr txBox="1">
            <a:spLocks noChangeArrowheads="1"/>
          </p:cNvSpPr>
          <p:nvPr/>
        </p:nvSpPr>
        <p:spPr bwMode="auto">
          <a:xfrm>
            <a:off x="5257800" y="2654300"/>
            <a:ext cx="226305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dirty="0">
                <a:latin typeface="Arial Black" charset="0"/>
              </a:rPr>
              <a:t>I. </a:t>
            </a:r>
            <a:r>
              <a:rPr lang="en-US" dirty="0" smtClean="0">
                <a:latin typeface="Arial Black" charset="0"/>
              </a:rPr>
              <a:t> Cara-</a:t>
            </a:r>
            <a:r>
              <a:rPr lang="en-US" dirty="0" err="1" smtClean="0">
                <a:latin typeface="Arial Black" charset="0"/>
              </a:rPr>
              <a:t>cara</a:t>
            </a:r>
            <a:endParaRPr lang="en-US" dirty="0">
              <a:latin typeface="Arial Black" charset="0"/>
            </a:endParaRPr>
          </a:p>
        </p:txBody>
      </p:sp>
      <p:sp>
        <p:nvSpPr>
          <p:cNvPr id="164873" name="Text Box 9"/>
          <p:cNvSpPr txBox="1">
            <a:spLocks noChangeArrowheads="1"/>
          </p:cNvSpPr>
          <p:nvPr/>
        </p:nvSpPr>
        <p:spPr bwMode="auto">
          <a:xfrm>
            <a:off x="5197475" y="3111500"/>
            <a:ext cx="23832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dirty="0">
                <a:latin typeface="Arial Black" charset="0"/>
              </a:rPr>
              <a:t>II. </a:t>
            </a:r>
            <a:r>
              <a:rPr lang="en-US" dirty="0" smtClean="0">
                <a:latin typeface="Arial Black" charset="0"/>
              </a:rPr>
              <a:t> Cara-</a:t>
            </a:r>
            <a:r>
              <a:rPr lang="en-US" dirty="0" err="1" smtClean="0">
                <a:latin typeface="Arial Black" charset="0"/>
              </a:rPr>
              <a:t>cara</a:t>
            </a:r>
            <a:endParaRPr lang="en-US" dirty="0">
              <a:latin typeface="Arial Black" charset="0"/>
            </a:endParaRPr>
          </a:p>
        </p:txBody>
      </p:sp>
      <p:sp>
        <p:nvSpPr>
          <p:cNvPr id="164874" name="Text Box 10"/>
          <p:cNvSpPr txBox="1">
            <a:spLocks noChangeArrowheads="1"/>
          </p:cNvSpPr>
          <p:nvPr/>
        </p:nvSpPr>
        <p:spPr bwMode="auto">
          <a:xfrm>
            <a:off x="5092830" y="3568700"/>
            <a:ext cx="25035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dirty="0">
                <a:latin typeface="Arial Black" charset="0"/>
              </a:rPr>
              <a:t>III. </a:t>
            </a:r>
            <a:r>
              <a:rPr lang="en-US" dirty="0" smtClean="0">
                <a:latin typeface="Arial Black" charset="0"/>
              </a:rPr>
              <a:t> Cara-</a:t>
            </a:r>
            <a:r>
              <a:rPr lang="en-US" dirty="0" err="1" smtClean="0">
                <a:latin typeface="Arial Black" charset="0"/>
              </a:rPr>
              <a:t>cara</a:t>
            </a:r>
            <a:endParaRPr lang="en-US" dirty="0">
              <a:latin typeface="Arial Black" charset="0"/>
            </a:endParaRPr>
          </a:p>
        </p:txBody>
      </p:sp>
      <p:sp>
        <p:nvSpPr>
          <p:cNvPr id="164875" name="Text Box 11"/>
          <p:cNvSpPr txBox="1">
            <a:spLocks noChangeArrowheads="1"/>
          </p:cNvSpPr>
          <p:nvPr/>
        </p:nvSpPr>
        <p:spPr bwMode="auto">
          <a:xfrm>
            <a:off x="5197475" y="2108200"/>
            <a:ext cx="24753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u="sng" dirty="0" smtClean="0">
                <a:latin typeface="Arial Black" charset="0"/>
              </a:rPr>
              <a:t>IT:  Cara-</a:t>
            </a:r>
            <a:r>
              <a:rPr lang="en-US" u="sng" dirty="0" err="1" smtClean="0">
                <a:latin typeface="Arial Black" charset="0"/>
              </a:rPr>
              <a:t>cara</a:t>
            </a:r>
            <a:endParaRPr lang="en-US" u="sng" dirty="0">
              <a:latin typeface="Arial Black" charset="0"/>
            </a:endParaRPr>
          </a:p>
        </p:txBody>
      </p:sp>
      <p:sp>
        <p:nvSpPr>
          <p:cNvPr id="164876" name="Text Box 12"/>
          <p:cNvSpPr txBox="1">
            <a:spLocks noChangeArrowheads="1"/>
          </p:cNvSpPr>
          <p:nvPr/>
        </p:nvSpPr>
        <p:spPr bwMode="auto">
          <a:xfrm>
            <a:off x="1676400" y="1524000"/>
            <a:ext cx="3241675" cy="430887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200">
                <a:solidFill>
                  <a:srgbClr val="FFFFFF"/>
                </a:solidFill>
                <a:latin typeface="Arial Black" charset="0"/>
              </a:rPr>
              <a:t>Mazmur 23 (hal. 46)</a:t>
            </a:r>
          </a:p>
        </p:txBody>
      </p:sp>
      <p:sp>
        <p:nvSpPr>
          <p:cNvPr id="164877" name="Text Box 13"/>
          <p:cNvSpPr txBox="1">
            <a:spLocks noChangeArrowheads="1"/>
          </p:cNvSpPr>
          <p:nvPr/>
        </p:nvSpPr>
        <p:spPr bwMode="auto">
          <a:xfrm>
            <a:off x="5029200" y="1524000"/>
            <a:ext cx="3089275" cy="430887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200">
                <a:solidFill>
                  <a:srgbClr val="FFFFFF"/>
                </a:solidFill>
                <a:latin typeface="Arial Black" charset="0"/>
              </a:rPr>
              <a:t>Neh. 1-2 (hal. 116)</a:t>
            </a:r>
          </a:p>
        </p:txBody>
      </p:sp>
      <p:sp>
        <p:nvSpPr>
          <p:cNvPr id="164878" name="Text Box 14"/>
          <p:cNvSpPr txBox="1">
            <a:spLocks noChangeArrowheads="1"/>
          </p:cNvSpPr>
          <p:nvPr/>
        </p:nvSpPr>
        <p:spPr bwMode="auto">
          <a:xfrm>
            <a:off x="3781921" y="5373216"/>
            <a:ext cx="16541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dirty="0">
                <a:latin typeface="Arial Black" charset="0"/>
              </a:rPr>
              <a:t>I. </a:t>
            </a:r>
            <a:r>
              <a:rPr lang="en-US" dirty="0" err="1">
                <a:latin typeface="Arial Black" charset="0"/>
              </a:rPr>
              <a:t>Alasan</a:t>
            </a:r>
            <a:endParaRPr lang="en-US" dirty="0">
              <a:latin typeface="Arial Black" charset="0"/>
            </a:endParaRPr>
          </a:p>
        </p:txBody>
      </p:sp>
      <p:sp>
        <p:nvSpPr>
          <p:cNvPr id="164879" name="Text Box 15"/>
          <p:cNvSpPr txBox="1">
            <a:spLocks noChangeArrowheads="1"/>
          </p:cNvSpPr>
          <p:nvPr/>
        </p:nvSpPr>
        <p:spPr bwMode="auto">
          <a:xfrm>
            <a:off x="3661271" y="5805264"/>
            <a:ext cx="17748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dirty="0">
                <a:latin typeface="Arial Black" charset="0"/>
              </a:rPr>
              <a:t>II. </a:t>
            </a:r>
            <a:r>
              <a:rPr lang="en-US" dirty="0" err="1">
                <a:latin typeface="Arial Black" charset="0"/>
              </a:rPr>
              <a:t>Alasan</a:t>
            </a:r>
            <a:endParaRPr lang="en-US" dirty="0">
              <a:latin typeface="Arial Black" charset="0"/>
            </a:endParaRPr>
          </a:p>
        </p:txBody>
      </p:sp>
      <p:sp>
        <p:nvSpPr>
          <p:cNvPr id="164880" name="Text Box 16"/>
          <p:cNvSpPr txBox="1">
            <a:spLocks noChangeArrowheads="1"/>
          </p:cNvSpPr>
          <p:nvPr/>
        </p:nvSpPr>
        <p:spPr bwMode="auto">
          <a:xfrm>
            <a:off x="3540621" y="6309320"/>
            <a:ext cx="18954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dirty="0">
                <a:latin typeface="Arial Black" charset="0"/>
              </a:rPr>
              <a:t>III. </a:t>
            </a:r>
            <a:r>
              <a:rPr lang="en-US" dirty="0" err="1">
                <a:latin typeface="Arial Black" charset="0"/>
              </a:rPr>
              <a:t>Alasan</a:t>
            </a:r>
            <a:endParaRPr lang="en-US" dirty="0">
              <a:latin typeface="Arial Black" charset="0"/>
            </a:endParaRPr>
          </a:p>
        </p:txBody>
      </p:sp>
      <p:sp>
        <p:nvSpPr>
          <p:cNvPr id="164881" name="Text Box 17"/>
          <p:cNvSpPr txBox="1">
            <a:spLocks noChangeArrowheads="1"/>
          </p:cNvSpPr>
          <p:nvPr/>
        </p:nvSpPr>
        <p:spPr bwMode="auto">
          <a:xfrm>
            <a:off x="3635896" y="4876800"/>
            <a:ext cx="19695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u="sng" dirty="0" smtClean="0">
                <a:latin typeface="Arial Black" charset="0"/>
              </a:rPr>
              <a:t>IT:  </a:t>
            </a:r>
            <a:r>
              <a:rPr lang="en-US" u="sng" dirty="0" err="1" smtClean="0">
                <a:latin typeface="Arial Black" charset="0"/>
              </a:rPr>
              <a:t>Alasan</a:t>
            </a:r>
            <a:endParaRPr lang="en-US" u="sng" dirty="0">
              <a:latin typeface="Arial Black" charset="0"/>
            </a:endParaRPr>
          </a:p>
        </p:txBody>
      </p:sp>
      <p:sp>
        <p:nvSpPr>
          <p:cNvPr id="164882" name="Text Box 18"/>
          <p:cNvSpPr txBox="1">
            <a:spLocks noChangeArrowheads="1"/>
          </p:cNvSpPr>
          <p:nvPr/>
        </p:nvSpPr>
        <p:spPr bwMode="auto">
          <a:xfrm>
            <a:off x="3059832" y="4292600"/>
            <a:ext cx="3306043" cy="46672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>
                <a:solidFill>
                  <a:srgbClr val="FFFFFF"/>
                </a:solidFill>
                <a:latin typeface="Arial Black" charset="0"/>
              </a:rPr>
              <a:t>Yoh. 13 (hal. 152)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4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4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4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4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4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4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4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4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4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4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4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4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4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4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48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48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48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48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48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48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4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4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4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4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4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64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64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64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64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64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7" grpId="0"/>
      <p:bldP spid="164868" grpId="0"/>
      <p:bldP spid="164869" grpId="0"/>
      <p:bldP spid="164870" grpId="0"/>
      <p:bldP spid="164872" grpId="0"/>
      <p:bldP spid="164873" grpId="0"/>
      <p:bldP spid="164874" grpId="0"/>
      <p:bldP spid="164875" grpId="0"/>
      <p:bldP spid="164876" grpId="0" animBg="1"/>
      <p:bldP spid="164877" grpId="0" animBg="1"/>
      <p:bldP spid="164878" grpId="0"/>
      <p:bldP spid="164879" grpId="0"/>
      <p:bldP spid="164880" grpId="0"/>
      <p:bldP spid="164881" grpId="0"/>
      <p:bldP spid="16488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609600"/>
            <a:ext cx="7010400" cy="587152"/>
          </a:xfrm>
          <a:gradFill rotWithShape="0">
            <a:gsLst>
              <a:gs pos="0">
                <a:srgbClr val="800080"/>
              </a:gs>
              <a:gs pos="50000">
                <a:srgbClr val="800080">
                  <a:gamma/>
                  <a:shade val="29804"/>
                  <a:invGamma/>
                </a:srgbClr>
              </a:gs>
              <a:gs pos="100000">
                <a:srgbClr val="800080"/>
              </a:gs>
            </a:gsLst>
            <a:lin ang="5400000" scaled="1"/>
          </a:gradFill>
        </p:spPr>
        <p:txBody>
          <a:bodyPr/>
          <a:lstStyle/>
          <a:p>
            <a:r>
              <a:rPr lang="en-US" sz="2800" b="1" dirty="0" smtClean="0"/>
              <a:t>Proses </a:t>
            </a:r>
            <a:r>
              <a:rPr lang="en-US" sz="2800" b="1" i="1" dirty="0" err="1" smtClean="0"/>
              <a:t>Persiapan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Khutbah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Ekspositori</a:t>
            </a:r>
            <a:endParaRPr lang="en-US" sz="2800" b="1" i="1" dirty="0" smtClean="0"/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1843088" y="5029200"/>
            <a:ext cx="1905000" cy="7493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Times New Roman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2244871" y="5146675"/>
            <a:ext cx="1175001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r>
              <a:rPr lang="en-US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ea typeface="MS PGothic" pitchFamily="34" charset="-128"/>
                <a:cs typeface="+mn-cs"/>
              </a:rPr>
              <a:t>Belajar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1981200" y="4267200"/>
            <a:ext cx="1600200" cy="75565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Times New Roman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5638800" y="4267200"/>
            <a:ext cx="1600200" cy="75565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Times New Roman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49160" name="Rectangle 8"/>
          <p:cNvSpPr>
            <a:spLocks noChangeArrowheads="1"/>
          </p:cNvSpPr>
          <p:nvPr/>
        </p:nvSpPr>
        <p:spPr bwMode="auto">
          <a:xfrm>
            <a:off x="5486400" y="5022850"/>
            <a:ext cx="1905000" cy="7493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Times New Roman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49161" name="Rectangle 9"/>
          <p:cNvSpPr>
            <a:spLocks noChangeArrowheads="1"/>
          </p:cNvSpPr>
          <p:nvPr/>
        </p:nvSpPr>
        <p:spPr bwMode="auto">
          <a:xfrm>
            <a:off x="2122488" y="4419600"/>
            <a:ext cx="1377950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r>
              <a: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ea typeface="MS PGothic" pitchFamily="34" charset="-128"/>
                <a:cs typeface="+mn-cs"/>
              </a:rPr>
              <a:t>Struktur</a:t>
            </a:r>
          </a:p>
        </p:txBody>
      </p:sp>
      <p:sp>
        <p:nvSpPr>
          <p:cNvPr id="49162" name="Rectangle 10"/>
          <p:cNvSpPr>
            <a:spLocks noChangeArrowheads="1"/>
          </p:cNvSpPr>
          <p:nvPr/>
        </p:nvSpPr>
        <p:spPr bwMode="auto">
          <a:xfrm>
            <a:off x="5500688" y="5181600"/>
            <a:ext cx="1856276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r>
              <a:rPr lang="en-US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ea typeface="MS PGothic" pitchFamily="34" charset="-128"/>
                <a:cs typeface="+mn-cs"/>
              </a:rPr>
              <a:t>Berkhutbah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49163" name="Rectangle 11"/>
          <p:cNvSpPr>
            <a:spLocks noChangeArrowheads="1"/>
          </p:cNvSpPr>
          <p:nvPr/>
        </p:nvSpPr>
        <p:spPr bwMode="auto">
          <a:xfrm>
            <a:off x="5765800" y="4419600"/>
            <a:ext cx="1377950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r>
              <a: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ea typeface="MS PGothic" pitchFamily="34" charset="-128"/>
                <a:cs typeface="+mn-cs"/>
              </a:rPr>
              <a:t>Struktur</a:t>
            </a:r>
          </a:p>
        </p:txBody>
      </p:sp>
      <p:sp>
        <p:nvSpPr>
          <p:cNvPr id="49164" name="Rectangle 12"/>
          <p:cNvSpPr>
            <a:spLocks noChangeArrowheads="1"/>
          </p:cNvSpPr>
          <p:nvPr/>
        </p:nvSpPr>
        <p:spPr bwMode="auto">
          <a:xfrm>
            <a:off x="2444750" y="3359150"/>
            <a:ext cx="749300" cy="9017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Times New Roman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49165" name="Rectangle 13"/>
          <p:cNvSpPr>
            <a:spLocks noChangeArrowheads="1"/>
          </p:cNvSpPr>
          <p:nvPr/>
        </p:nvSpPr>
        <p:spPr bwMode="auto">
          <a:xfrm>
            <a:off x="2357438" y="3643313"/>
            <a:ext cx="882650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r>
              <a: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ea typeface="MS PGothic" pitchFamily="34" charset="-128"/>
                <a:cs typeface="+mn-cs"/>
              </a:rPr>
              <a:t>DUT</a:t>
            </a:r>
          </a:p>
        </p:txBody>
      </p:sp>
      <p:sp>
        <p:nvSpPr>
          <p:cNvPr id="49166" name="Rectangle 14"/>
          <p:cNvSpPr>
            <a:spLocks noChangeArrowheads="1"/>
          </p:cNvSpPr>
          <p:nvPr/>
        </p:nvSpPr>
        <p:spPr bwMode="auto">
          <a:xfrm>
            <a:off x="6026150" y="3359150"/>
            <a:ext cx="749300" cy="9017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Times New Roman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49167" name="Rectangle 15"/>
          <p:cNvSpPr>
            <a:spLocks noChangeArrowheads="1"/>
          </p:cNvSpPr>
          <p:nvPr/>
        </p:nvSpPr>
        <p:spPr bwMode="auto">
          <a:xfrm>
            <a:off x="2825750" y="2749550"/>
            <a:ext cx="3492500" cy="5969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Times New Roman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49168" name="Rectangle 16"/>
          <p:cNvSpPr>
            <a:spLocks noChangeArrowheads="1"/>
          </p:cNvSpPr>
          <p:nvPr/>
        </p:nvSpPr>
        <p:spPr bwMode="auto">
          <a:xfrm>
            <a:off x="5929313" y="3643313"/>
            <a:ext cx="917575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r>
              <a: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ea typeface="MS PGothic" pitchFamily="34" charset="-128"/>
                <a:cs typeface="+mn-cs"/>
              </a:rPr>
              <a:t>DUK</a:t>
            </a:r>
          </a:p>
        </p:txBody>
      </p:sp>
      <p:sp>
        <p:nvSpPr>
          <p:cNvPr id="49169" name="Rectangle 17"/>
          <p:cNvSpPr>
            <a:spLocks noChangeArrowheads="1"/>
          </p:cNvSpPr>
          <p:nvPr/>
        </p:nvSpPr>
        <p:spPr bwMode="auto">
          <a:xfrm>
            <a:off x="3429000" y="2805113"/>
            <a:ext cx="2617703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r>
              <a:rPr lang="en-US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ea typeface="MS PGothic" pitchFamily="34" charset="-128"/>
                <a:cs typeface="+mn-cs"/>
              </a:rPr>
              <a:t>Jambatan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ea typeface="MS PGothic" pitchFamily="34" charset="-128"/>
                <a:cs typeface="+mn-cs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ea typeface="MS PGothic" pitchFamily="34" charset="-128"/>
                <a:cs typeface="+mn-cs"/>
              </a:rPr>
              <a:t>Tujuan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49170" name="Rectangle 18"/>
          <p:cNvSpPr>
            <a:spLocks noChangeArrowheads="1"/>
          </p:cNvSpPr>
          <p:nvPr/>
        </p:nvSpPr>
        <p:spPr bwMode="auto">
          <a:xfrm>
            <a:off x="4233863" y="2384053"/>
            <a:ext cx="78105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algn="ctr">
              <a:defRPr/>
            </a:pPr>
            <a:r>
              <a:rPr lang="en-US" sz="2000" b="1" i="1" dirty="0" err="1"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ea typeface="MS PGothic" pitchFamily="34" charset="-128"/>
                <a:cs typeface="+mn-cs"/>
              </a:rPr>
              <a:t>Otak</a:t>
            </a:r>
            <a:endParaRPr lang="en-US" b="1" i="1" dirty="0"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49171" name="Rectangle 19"/>
          <p:cNvSpPr>
            <a:spLocks noChangeArrowheads="1"/>
          </p:cNvSpPr>
          <p:nvPr/>
        </p:nvSpPr>
        <p:spPr bwMode="auto">
          <a:xfrm>
            <a:off x="4102100" y="3708400"/>
            <a:ext cx="10795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sz="2000" b="1" i="1" dirty="0" err="1"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ea typeface="MS PGothic" pitchFamily="34" charset="-128"/>
                <a:cs typeface="+mn-cs"/>
              </a:rPr>
              <a:t>Jantung</a:t>
            </a:r>
            <a:endParaRPr lang="en-US" b="1" i="1" dirty="0"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49172" name="Rectangle 20"/>
          <p:cNvSpPr>
            <a:spLocks noChangeArrowheads="1"/>
          </p:cNvSpPr>
          <p:nvPr/>
        </p:nvSpPr>
        <p:spPr bwMode="auto">
          <a:xfrm>
            <a:off x="3949700" y="4470400"/>
            <a:ext cx="13843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sz="2000" b="1" i="1" dirty="0" err="1"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ea typeface="MS PGothic" pitchFamily="34" charset="-128"/>
                <a:cs typeface="+mn-cs"/>
              </a:rPr>
              <a:t>Rangka</a:t>
            </a:r>
            <a:endParaRPr lang="en-US" b="1" i="1" dirty="0"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49173" name="Rectangle 21"/>
          <p:cNvSpPr>
            <a:spLocks noChangeArrowheads="1"/>
          </p:cNvSpPr>
          <p:nvPr/>
        </p:nvSpPr>
        <p:spPr bwMode="auto">
          <a:xfrm>
            <a:off x="4143375" y="5232400"/>
            <a:ext cx="1036638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sz="2000" b="1" i="1" dirty="0" err="1"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ea typeface="MS PGothic" pitchFamily="34" charset="-128"/>
                <a:cs typeface="+mn-cs"/>
              </a:rPr>
              <a:t>Daging</a:t>
            </a:r>
            <a:endParaRPr lang="en-US" b="1" i="1" dirty="0"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49174" name="AutoShape 22"/>
          <p:cNvSpPr>
            <a:spLocks noChangeArrowheads="1"/>
          </p:cNvSpPr>
          <p:nvPr/>
        </p:nvSpPr>
        <p:spPr bwMode="auto">
          <a:xfrm flipH="1">
            <a:off x="3746500" y="45720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Times New Roman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49175" name="AutoShape 23"/>
          <p:cNvSpPr>
            <a:spLocks noChangeArrowheads="1"/>
          </p:cNvSpPr>
          <p:nvPr/>
        </p:nvSpPr>
        <p:spPr bwMode="auto">
          <a:xfrm flipH="1">
            <a:off x="3746500" y="53340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Times New Roman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49176" name="AutoShape 24"/>
          <p:cNvSpPr>
            <a:spLocks noChangeArrowheads="1"/>
          </p:cNvSpPr>
          <p:nvPr/>
        </p:nvSpPr>
        <p:spPr bwMode="auto">
          <a:xfrm flipH="1">
            <a:off x="3746500" y="37719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Times New Roman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49177" name="AutoShape 25"/>
          <p:cNvSpPr>
            <a:spLocks noChangeArrowheads="1"/>
          </p:cNvSpPr>
          <p:nvPr/>
        </p:nvSpPr>
        <p:spPr bwMode="auto">
          <a:xfrm>
            <a:off x="5181600" y="381635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Times New Roman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49178" name="AutoShape 26"/>
          <p:cNvSpPr>
            <a:spLocks noChangeArrowheads="1"/>
          </p:cNvSpPr>
          <p:nvPr/>
        </p:nvSpPr>
        <p:spPr bwMode="auto">
          <a:xfrm>
            <a:off x="5181600" y="457835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Times New Roman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49179" name="AutoShape 27"/>
          <p:cNvSpPr>
            <a:spLocks noChangeArrowheads="1"/>
          </p:cNvSpPr>
          <p:nvPr/>
        </p:nvSpPr>
        <p:spPr bwMode="auto">
          <a:xfrm>
            <a:off x="5181600" y="53340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Times New Roman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49180" name="Rectangle 28"/>
          <p:cNvSpPr>
            <a:spLocks noChangeArrowheads="1"/>
          </p:cNvSpPr>
          <p:nvPr/>
        </p:nvSpPr>
        <p:spPr bwMode="auto">
          <a:xfrm>
            <a:off x="2189163" y="1818085"/>
            <a:ext cx="1003300" cy="458787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rgbClr val="00003D"/>
            </a:prstShdw>
          </a:effectLst>
        </p:spPr>
        <p:txBody>
          <a:bodyPr wrap="none" lIns="90487" tIns="44450" rIns="90487" bIns="44450">
            <a:spAutoFit/>
          </a:bodyPr>
          <a:lstStyle/>
          <a:p>
            <a:r>
              <a:rPr lang="en-US" b="1" dirty="0">
                <a:solidFill>
                  <a:srgbClr val="D49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bo" charset="0"/>
                <a:ea typeface="MS PGothic" pitchFamily="34" charset="-128"/>
                <a:cs typeface="+mn-cs"/>
              </a:rPr>
              <a:t>TEKS</a:t>
            </a:r>
          </a:p>
        </p:txBody>
      </p:sp>
      <p:sp>
        <p:nvSpPr>
          <p:cNvPr id="49181" name="Rectangle 29"/>
          <p:cNvSpPr>
            <a:spLocks noChangeArrowheads="1"/>
          </p:cNvSpPr>
          <p:nvPr/>
        </p:nvSpPr>
        <p:spPr bwMode="auto">
          <a:xfrm>
            <a:off x="5770563" y="1844824"/>
            <a:ext cx="1707198" cy="4591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rgbClr val="00003D"/>
            </a:prstShdw>
          </a:effectLst>
        </p:spPr>
        <p:txBody>
          <a:bodyPr wrap="none" lIns="90487" tIns="44450" rIns="90487" bIns="44450">
            <a:spAutoFit/>
          </a:bodyPr>
          <a:lstStyle/>
          <a:p>
            <a:r>
              <a:rPr lang="en-US" b="1" dirty="0" smtClean="0">
                <a:solidFill>
                  <a:srgbClr val="D49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bo" charset="0"/>
                <a:ea typeface="MS PGothic" pitchFamily="34" charset="-128"/>
                <a:cs typeface="+mn-cs"/>
              </a:rPr>
              <a:t>KHUTBAH</a:t>
            </a:r>
            <a:endParaRPr lang="en-US" b="1" dirty="0">
              <a:solidFill>
                <a:srgbClr val="D49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obo" charset="0"/>
              <a:ea typeface="MS PGothic" pitchFamily="34" charset="-128"/>
              <a:cs typeface="+mn-cs"/>
            </a:endParaRPr>
          </a:p>
        </p:txBody>
      </p:sp>
      <p:sp>
        <p:nvSpPr>
          <p:cNvPr id="49182" name="Rectangle 30"/>
          <p:cNvSpPr>
            <a:spLocks noChangeArrowheads="1"/>
          </p:cNvSpPr>
          <p:nvPr/>
        </p:nvSpPr>
        <p:spPr bwMode="auto">
          <a:xfrm>
            <a:off x="519113" y="5486400"/>
            <a:ext cx="1477962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r>
              <a:rPr 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ea typeface="MS PGothic" pitchFamily="34" charset="-128"/>
                <a:cs typeface="+mn-cs"/>
              </a:rPr>
              <a:t>1 Memilih Teks</a:t>
            </a:r>
          </a:p>
        </p:txBody>
      </p:sp>
      <p:sp>
        <p:nvSpPr>
          <p:cNvPr id="49183" name="Rectangle 31"/>
          <p:cNvSpPr>
            <a:spLocks noChangeArrowheads="1"/>
          </p:cNvSpPr>
          <p:nvPr/>
        </p:nvSpPr>
        <p:spPr bwMode="auto">
          <a:xfrm>
            <a:off x="519113" y="5181600"/>
            <a:ext cx="138747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r>
              <a:rPr 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ea typeface="MS PGothic" pitchFamily="34" charset="-128"/>
                <a:cs typeface="+mn-cs"/>
              </a:rPr>
              <a:t>2 Analisa Teks</a:t>
            </a:r>
          </a:p>
        </p:txBody>
      </p:sp>
      <p:sp>
        <p:nvSpPr>
          <p:cNvPr id="49185" name="Rectangle 33"/>
          <p:cNvSpPr>
            <a:spLocks noChangeArrowheads="1"/>
          </p:cNvSpPr>
          <p:nvPr/>
        </p:nvSpPr>
        <p:spPr bwMode="auto">
          <a:xfrm>
            <a:off x="671513" y="3757613"/>
            <a:ext cx="1809790" cy="3052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ea typeface="MS PGothic" pitchFamily="34" charset="-128"/>
                <a:cs typeface="+mn-cs"/>
              </a:rPr>
              <a:t>3.2 </a:t>
            </a:r>
            <a:r>
              <a:rPr lang="en-US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ea typeface="MS PGothic" pitchFamily="34" charset="-128"/>
                <a:cs typeface="+mn-cs"/>
              </a:rPr>
              <a:t>Idea </a:t>
            </a:r>
            <a:r>
              <a:rPr lang="en-US" sz="1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ea typeface="MS PGothic" pitchFamily="34" charset="-128"/>
                <a:cs typeface="+mn-cs"/>
              </a:rPr>
              <a:t>Eksegetikal</a:t>
            </a:r>
            <a:endParaRPr lang="en-US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49188" name="Rectangle 36"/>
          <p:cNvSpPr>
            <a:spLocks noChangeArrowheads="1"/>
          </p:cNvSpPr>
          <p:nvPr/>
        </p:nvSpPr>
        <p:spPr bwMode="auto">
          <a:xfrm>
            <a:off x="6843713" y="3757613"/>
            <a:ext cx="1655902" cy="3052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ea typeface="MS PGothic" pitchFamily="34" charset="-128"/>
                <a:cs typeface="+mn-cs"/>
              </a:rPr>
              <a:t>6 </a:t>
            </a:r>
            <a:r>
              <a:rPr lang="en-US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ea typeface="MS PGothic" pitchFamily="34" charset="-128"/>
                <a:cs typeface="+mn-cs"/>
              </a:rPr>
              <a:t>Idea </a:t>
            </a:r>
            <a:r>
              <a:rPr lang="en-US" sz="1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ea typeface="MS PGothic" pitchFamily="34" charset="-128"/>
                <a:cs typeface="+mn-cs"/>
              </a:rPr>
              <a:t>Homiletika</a:t>
            </a:r>
            <a:endParaRPr lang="en-US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49191" name="Rectangle 39"/>
          <p:cNvSpPr>
            <a:spLocks noChangeArrowheads="1"/>
          </p:cNvSpPr>
          <p:nvPr/>
        </p:nvSpPr>
        <p:spPr bwMode="auto">
          <a:xfrm>
            <a:off x="319088" y="6000750"/>
            <a:ext cx="8467725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1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ea typeface="MS PGothic" pitchFamily="34" charset="-128"/>
                <a:cs typeface="+mn-cs"/>
              </a:rPr>
              <a:t>Teks putih menunjukkan 10 langkah diadaptasi dari Haddon Robinson, </a:t>
            </a:r>
            <a:r>
              <a:rPr lang="en-US" sz="1200" b="1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ea typeface="MS PGothic" pitchFamily="34" charset="-128"/>
                <a:cs typeface="+mn-cs"/>
              </a:rPr>
              <a:t>Biblical Preaching (Khotbah Alkitabiah)</a:t>
            </a:r>
            <a:r>
              <a:rPr lang="en-US" sz="1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ea typeface="MS PGothic" pitchFamily="34" charset="-128"/>
                <a:cs typeface="+mn-cs"/>
              </a:rPr>
              <a:t> (catatan, 105)</a:t>
            </a:r>
          </a:p>
        </p:txBody>
      </p:sp>
      <p:sp>
        <p:nvSpPr>
          <p:cNvPr id="58408" name="Text Box 40"/>
          <p:cNvSpPr txBox="1">
            <a:spLocks noChangeArrowheads="1"/>
          </p:cNvSpPr>
          <p:nvPr/>
        </p:nvSpPr>
        <p:spPr bwMode="auto">
          <a:xfrm>
            <a:off x="7010400" y="0"/>
            <a:ext cx="2057400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b="1">
                <a:solidFill>
                  <a:srgbClr val="00084D"/>
                </a:solidFill>
                <a:latin typeface="Book Antiqua" pitchFamily="18" charset="0"/>
                <a:ea typeface="MS PGothic" pitchFamily="34" charset="-128"/>
                <a:cs typeface="+mn-cs"/>
              </a:rPr>
              <a:t>27-28, 251</a:t>
            </a:r>
            <a:endParaRPr lang="en-US">
              <a:solidFill>
                <a:srgbClr val="00084D"/>
              </a:solidFill>
              <a:latin typeface="Book Antiqua" pitchFamily="18" charset="0"/>
              <a:ea typeface="MS PGothic" pitchFamily="34" charset="-128"/>
              <a:cs typeface="+mn-cs"/>
            </a:endParaRPr>
          </a:p>
        </p:txBody>
      </p:sp>
      <p:sp useBgFill="1">
        <p:nvSpPr>
          <p:cNvPr id="42" name="Rectangle 4"/>
          <p:cNvSpPr>
            <a:spLocks noChangeArrowheads="1"/>
          </p:cNvSpPr>
          <p:nvPr/>
        </p:nvSpPr>
        <p:spPr bwMode="auto">
          <a:xfrm>
            <a:off x="1115616" y="1290638"/>
            <a:ext cx="6910387" cy="423862"/>
          </a:xfrm>
          <a:prstGeom prst="rect">
            <a:avLst/>
          </a:prstGeom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 anchor="ctr"/>
          <a:lstStyle/>
          <a:p>
            <a:pPr algn="ctr"/>
            <a:r>
              <a:rPr lang="en-US" sz="1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-84" charset="0"/>
                <a:ea typeface="MS PGothic" pitchFamily="34" charset="-128"/>
                <a:cs typeface="+mn-cs"/>
              </a:rPr>
              <a:t>Berdasarkan</a:t>
            </a:r>
            <a:r>
              <a:rPr lang="en-US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-84" charset="0"/>
                <a:ea typeface="MS PGothic" pitchFamily="34" charset="-128"/>
                <a:cs typeface="+mn-cs"/>
              </a:rPr>
              <a:t> </a:t>
            </a:r>
            <a:r>
              <a:rPr lang="en-US" sz="1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-84" charset="0"/>
                <a:ea typeface="MS PGothic" pitchFamily="34" charset="-128"/>
                <a:cs typeface="+mn-cs"/>
              </a:rPr>
              <a:t>teks</a:t>
            </a:r>
            <a:r>
              <a:rPr lang="en-US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-84" charset="0"/>
                <a:ea typeface="MS PGothic" pitchFamily="34" charset="-128"/>
                <a:cs typeface="+mn-cs"/>
              </a:rPr>
              <a:t>  </a:t>
            </a:r>
            <a:r>
              <a:rPr lang="en-US" sz="1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-84" charset="0"/>
                <a:ea typeface="MS PGothic" pitchFamily="34" charset="-128"/>
                <a:cs typeface="+mn-cs"/>
              </a:rPr>
              <a:t>Ramesh </a:t>
            </a:r>
            <a:r>
              <a:rPr lang="en-US" sz="1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-84" charset="0"/>
                <a:ea typeface="MS PGothic" pitchFamily="34" charset="-128"/>
                <a:cs typeface="+mn-cs"/>
              </a:rPr>
              <a:t>Richard</a:t>
            </a:r>
            <a:r>
              <a:rPr lang="en-US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-84" charset="0"/>
                <a:ea typeface="MS PGothic" pitchFamily="34" charset="-128"/>
                <a:cs typeface="+mn-cs"/>
              </a:rPr>
              <a:t>, </a:t>
            </a:r>
            <a:r>
              <a:rPr lang="en-US" sz="1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-84" charset="0"/>
                <a:ea typeface="MS PGothic" pitchFamily="34" charset="-128"/>
                <a:cs typeface="+mn-cs"/>
              </a:rPr>
              <a:t>Preparing Expository Sermons </a:t>
            </a:r>
            <a:r>
              <a:rPr lang="en-US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-84" charset="0"/>
                <a:ea typeface="MS PGothic" pitchFamily="34" charset="-128"/>
                <a:cs typeface="+mn-cs"/>
              </a:rPr>
              <a:t>(</a:t>
            </a:r>
            <a:r>
              <a:rPr lang="en-US" sz="1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-84" charset="0"/>
                <a:ea typeface="MS PGothic" pitchFamily="34" charset="-128"/>
                <a:cs typeface="+mn-cs"/>
              </a:rPr>
              <a:t>Menyediakan</a:t>
            </a:r>
            <a:r>
              <a:rPr lang="en-US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-84" charset="0"/>
                <a:ea typeface="MS PGothic" pitchFamily="34" charset="-128"/>
                <a:cs typeface="+mn-cs"/>
              </a:rPr>
              <a:t> </a:t>
            </a:r>
            <a:r>
              <a:rPr lang="en-US" sz="1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-84" charset="0"/>
                <a:ea typeface="MS PGothic" pitchFamily="34" charset="-128"/>
                <a:cs typeface="+mn-cs"/>
              </a:rPr>
              <a:t>Khutbah-khutbah</a:t>
            </a:r>
            <a:r>
              <a:rPr lang="en-US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-84" charset="0"/>
                <a:ea typeface="MS PGothic" pitchFamily="34" charset="-128"/>
                <a:cs typeface="+mn-cs"/>
              </a:rPr>
              <a:t> </a:t>
            </a:r>
            <a:r>
              <a:rPr lang="en-US" sz="1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-84" charset="0"/>
                <a:ea typeface="MS PGothic" pitchFamily="34" charset="-128"/>
                <a:cs typeface="+mn-cs"/>
              </a:rPr>
              <a:t>Ekspositori</a:t>
            </a:r>
            <a:r>
              <a:rPr lang="en-US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-84" charset="0"/>
                <a:ea typeface="MS PGothic" pitchFamily="34" charset="-128"/>
                <a:cs typeface="+mn-cs"/>
              </a:rPr>
              <a:t>)</a:t>
            </a:r>
          </a:p>
        </p:txBody>
      </p:sp>
      <p:sp>
        <p:nvSpPr>
          <p:cNvPr id="43" name="Rectangle 35"/>
          <p:cNvSpPr>
            <a:spLocks noChangeArrowheads="1"/>
          </p:cNvSpPr>
          <p:nvPr/>
        </p:nvSpPr>
        <p:spPr bwMode="auto">
          <a:xfrm>
            <a:off x="2940425" y="2187684"/>
            <a:ext cx="3287759" cy="3052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ea typeface="MS PGothic" pitchFamily="34" charset="-128"/>
                <a:cs typeface="+mn-cs"/>
              </a:rPr>
              <a:t>5 </a:t>
            </a:r>
            <a:r>
              <a:rPr lang="en-US" sz="1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ea typeface="MS PGothic" pitchFamily="34" charset="-128"/>
                <a:cs typeface="+mn-cs"/>
              </a:rPr>
              <a:t>tindakbalas</a:t>
            </a:r>
            <a:r>
              <a:rPr lang="en-US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ea typeface="MS PGothic" pitchFamily="34" charset="-128"/>
                <a:cs typeface="+mn-cs"/>
              </a:rPr>
              <a:t> </a:t>
            </a:r>
            <a:r>
              <a:rPr lang="en-US" sz="1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ea typeface="MS PGothic" pitchFamily="34" charset="-128"/>
                <a:cs typeface="+mn-cs"/>
              </a:rPr>
              <a:t>pendengar</a:t>
            </a:r>
            <a:r>
              <a:rPr lang="en-US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ea typeface="MS PGothic" pitchFamily="34" charset="-128"/>
                <a:cs typeface="+mn-cs"/>
              </a:rPr>
              <a:t> </a:t>
            </a:r>
            <a:r>
              <a:rPr lang="en-US" sz="1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ea typeface="MS PGothic" pitchFamily="34" charset="-128"/>
                <a:cs typeface="+mn-cs"/>
              </a:rPr>
              <a:t>dikehendaki</a:t>
            </a:r>
            <a:endParaRPr lang="en-US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44" name="Rectangle 37"/>
          <p:cNvSpPr>
            <a:spLocks noChangeArrowheads="1"/>
          </p:cNvSpPr>
          <p:nvPr/>
        </p:nvSpPr>
        <p:spPr bwMode="auto">
          <a:xfrm>
            <a:off x="7236296" y="4149080"/>
            <a:ext cx="1397818" cy="11669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ea typeface="MS PGothic" pitchFamily="34" charset="-128"/>
                <a:cs typeface="+mn-cs"/>
              </a:rPr>
              <a:t>7 </a:t>
            </a:r>
            <a:r>
              <a:rPr lang="en-US" sz="1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ea typeface="MS PGothic" pitchFamily="34" charset="-128"/>
                <a:cs typeface="+mn-cs"/>
              </a:rPr>
              <a:t>Garis</a:t>
            </a:r>
            <a:r>
              <a:rPr lang="en-US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ea typeface="MS PGothic" pitchFamily="34" charset="-128"/>
                <a:cs typeface="+mn-cs"/>
              </a:rPr>
              <a:t> </a:t>
            </a:r>
            <a:r>
              <a:rPr lang="en-US" sz="1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ea typeface="MS PGothic" pitchFamily="34" charset="-128"/>
                <a:cs typeface="+mn-cs"/>
              </a:rPr>
              <a:t>Takwil</a:t>
            </a:r>
            <a:endParaRPr lang="en-US" sz="14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  <a:ea typeface="MS PGothic" pitchFamily="34" charset="-128"/>
              <a:cs typeface="+mn-cs"/>
            </a:endParaRPr>
          </a:p>
          <a:p>
            <a:r>
              <a:rPr lang="en-US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ea typeface="MS PGothic" pitchFamily="34" charset="-128"/>
                <a:cs typeface="+mn-cs"/>
              </a:rPr>
              <a:t>   </a:t>
            </a:r>
            <a:r>
              <a:rPr lang="en-US" sz="1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ea typeface="MS PGothic" pitchFamily="34" charset="-128"/>
                <a:cs typeface="+mn-cs"/>
              </a:rPr>
              <a:t>Homiletika</a:t>
            </a:r>
            <a:endParaRPr lang="en-US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  <a:ea typeface="MS PGothic" pitchFamily="34" charset="-128"/>
              <a:cs typeface="+mn-cs"/>
            </a:endParaRPr>
          </a:p>
          <a:p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ea typeface="MS PGothic" pitchFamily="34" charset="-128"/>
                <a:cs typeface="+mn-cs"/>
              </a:rPr>
              <a:t>8 </a:t>
            </a:r>
            <a:r>
              <a:rPr lang="en-US" sz="1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ea typeface="MS PGothic" pitchFamily="34" charset="-128"/>
                <a:cs typeface="+mn-cs"/>
              </a:rPr>
              <a:t>Kejelasan</a:t>
            </a:r>
            <a:endParaRPr lang="en-US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  <a:ea typeface="MS PGothic" pitchFamily="34" charset="-128"/>
              <a:cs typeface="+mn-cs"/>
            </a:endParaRPr>
          </a:p>
          <a:p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ea typeface="MS PGothic" pitchFamily="34" charset="-128"/>
                <a:cs typeface="+mn-cs"/>
              </a:rPr>
              <a:t>9 </a:t>
            </a:r>
            <a:r>
              <a:rPr lang="en-US" sz="1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ea typeface="MS PGothic" pitchFamily="34" charset="-128"/>
                <a:cs typeface="+mn-cs"/>
              </a:rPr>
              <a:t>Pengenalan</a:t>
            </a:r>
            <a:r>
              <a:rPr lang="en-US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ea typeface="MS PGothic" pitchFamily="34" charset="-128"/>
                <a:cs typeface="+mn-cs"/>
              </a:rPr>
              <a:t>/</a:t>
            </a:r>
          </a:p>
          <a:p>
            <a:r>
              <a:rPr lang="en-US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ea typeface="MS PGothic" pitchFamily="34" charset="-128"/>
                <a:cs typeface="+mn-cs"/>
              </a:rPr>
              <a:t>    </a:t>
            </a:r>
            <a:r>
              <a:rPr lang="en-US" sz="1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ea typeface="MS PGothic" pitchFamily="34" charset="-128"/>
                <a:cs typeface="+mn-cs"/>
              </a:rPr>
              <a:t>Kesimpulan</a:t>
            </a:r>
            <a:endParaRPr lang="en-US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45" name="Rectangle 38"/>
          <p:cNvSpPr>
            <a:spLocks noChangeArrowheads="1"/>
          </p:cNvSpPr>
          <p:nvPr/>
        </p:nvSpPr>
        <p:spPr bwMode="auto">
          <a:xfrm>
            <a:off x="7377113" y="5281613"/>
            <a:ext cx="1343315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ea typeface="MS PGothic" pitchFamily="34" charset="-128"/>
                <a:cs typeface="+mn-cs"/>
              </a:rPr>
              <a:t>10 </a:t>
            </a:r>
            <a:r>
              <a:rPr lang="en-US" sz="1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ea typeface="MS PGothic" pitchFamily="34" charset="-128"/>
                <a:cs typeface="+mn-cs"/>
              </a:rPr>
              <a:t>Mesej</a:t>
            </a:r>
            <a:r>
              <a:rPr lang="en-US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ea typeface="MS PGothic" pitchFamily="34" charset="-128"/>
                <a:cs typeface="+mn-cs"/>
              </a:rPr>
              <a:t> </a:t>
            </a: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ea typeface="MS PGothic" pitchFamily="34" charset="-128"/>
                <a:cs typeface="+mn-cs"/>
              </a:rPr>
              <a:t>&amp;</a:t>
            </a:r>
          </a:p>
          <a:p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ea typeface="MS PGothic" pitchFamily="34" charset="-128"/>
                <a:cs typeface="+mn-cs"/>
              </a:rPr>
              <a:t>     </a:t>
            </a:r>
            <a:r>
              <a:rPr lang="en-US" sz="1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ea typeface="MS PGothic" pitchFamily="34" charset="-128"/>
                <a:cs typeface="+mn-cs"/>
              </a:rPr>
              <a:t>Berdakwah</a:t>
            </a:r>
            <a:endParaRPr lang="en-US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47" name="Rectangle 32"/>
          <p:cNvSpPr>
            <a:spLocks noChangeArrowheads="1"/>
          </p:cNvSpPr>
          <p:nvPr/>
        </p:nvSpPr>
        <p:spPr bwMode="auto">
          <a:xfrm>
            <a:off x="595313" y="4277077"/>
            <a:ext cx="1370567" cy="7360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r>
              <a:rPr lang="en-US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ea typeface="MS PGothic" pitchFamily="34" charset="-128"/>
                <a:cs typeface="+mn-cs"/>
              </a:rPr>
              <a:t>3.1</a:t>
            </a:r>
          </a:p>
          <a:p>
            <a:r>
              <a:rPr lang="en-US" sz="1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ea typeface="MS PGothic" pitchFamily="34" charset="-128"/>
                <a:cs typeface="+mn-cs"/>
              </a:rPr>
              <a:t>Mendapatkan</a:t>
            </a:r>
            <a:endParaRPr lang="en-US" sz="14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  <a:ea typeface="MS PGothic" pitchFamily="34" charset="-128"/>
              <a:cs typeface="+mn-cs"/>
            </a:endParaRPr>
          </a:p>
          <a:p>
            <a:r>
              <a:rPr lang="en-US" sz="1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ea typeface="MS PGothic" pitchFamily="34" charset="-128"/>
                <a:cs typeface="+mn-cs"/>
              </a:rPr>
              <a:t>Garis</a:t>
            </a:r>
            <a:r>
              <a:rPr lang="en-US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ea typeface="MS PGothic" pitchFamily="34" charset="-128"/>
                <a:cs typeface="+mn-cs"/>
              </a:rPr>
              <a:t> </a:t>
            </a:r>
            <a:r>
              <a:rPr lang="en-US" sz="1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ea typeface="MS PGothic" pitchFamily="34" charset="-128"/>
                <a:cs typeface="+mn-cs"/>
              </a:rPr>
              <a:t>Takwil</a:t>
            </a:r>
            <a:endParaRPr lang="en-US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48" name="Oval 47"/>
          <p:cNvSpPr/>
          <p:nvPr/>
        </p:nvSpPr>
        <p:spPr bwMode="auto">
          <a:xfrm>
            <a:off x="914400" y="2438400"/>
            <a:ext cx="2286000" cy="1143000"/>
          </a:xfrm>
          <a:prstGeom prst="ellipse">
            <a:avLst/>
          </a:prstGeom>
          <a:noFill/>
          <a:ln w="571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46" name="Rectangle 34"/>
          <p:cNvSpPr>
            <a:spLocks noChangeArrowheads="1"/>
          </p:cNvSpPr>
          <p:nvPr/>
        </p:nvSpPr>
        <p:spPr bwMode="auto">
          <a:xfrm>
            <a:off x="1259632" y="2708920"/>
            <a:ext cx="1708800" cy="6437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r>
              <a:rPr lang="en-US" sz="1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ea typeface="MS PGothic" pitchFamily="34" charset="-128"/>
                <a:cs typeface="+mn-cs"/>
              </a:rPr>
              <a:t>4 </a:t>
            </a:r>
            <a:r>
              <a:rPr lang="en-US" sz="18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ea typeface="MS PGothic" pitchFamily="34" charset="-128"/>
                <a:cs typeface="+mn-cs"/>
              </a:rPr>
              <a:t>Tiga</a:t>
            </a:r>
            <a:r>
              <a:rPr lang="en-US" sz="1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ea typeface="MS PGothic" pitchFamily="34" charset="-128"/>
                <a:cs typeface="+mn-cs"/>
              </a:rPr>
              <a:t> </a:t>
            </a:r>
            <a:r>
              <a:rPr lang="en-US" sz="18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ea typeface="MS PGothic" pitchFamily="34" charset="-128"/>
                <a:cs typeface="+mn-cs"/>
              </a:rPr>
              <a:t>Soalan</a:t>
            </a:r>
            <a:endParaRPr lang="en-US" sz="18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  <a:ea typeface="MS PGothic" pitchFamily="34" charset="-128"/>
              <a:cs typeface="+mn-cs"/>
            </a:endParaRPr>
          </a:p>
          <a:p>
            <a:r>
              <a:rPr lang="en-US" sz="1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ea typeface="MS PGothic" pitchFamily="34" charset="-128"/>
                <a:cs typeface="+mn-cs"/>
              </a:rPr>
              <a:t>Pembangunan</a:t>
            </a:r>
            <a:endParaRPr lang="en-US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838685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457200"/>
            <a:ext cx="7086600" cy="883568"/>
          </a:xfrm>
        </p:spPr>
        <p:txBody>
          <a:bodyPr anchor="t"/>
          <a:lstStyle/>
          <a:p>
            <a:pPr eaLnBrk="1" hangingPunct="1"/>
            <a:r>
              <a:rPr lang="en-US" sz="4000" b="1" u="sng" dirty="0" err="1" smtClean="0">
                <a:latin typeface="Tahoma" charset="0"/>
                <a:ea typeface="ＭＳ Ｐゴシック" charset="0"/>
              </a:rPr>
              <a:t>Satu</a:t>
            </a:r>
            <a:r>
              <a:rPr lang="en-US" sz="4000" b="1" u="sng" dirty="0" smtClean="0">
                <a:latin typeface="Tahoma" charset="0"/>
                <a:ea typeface="ＭＳ Ｐゴシック" charset="0"/>
              </a:rPr>
              <a:t> </a:t>
            </a:r>
            <a:r>
              <a:rPr lang="en-US" sz="4000" b="1" u="sng" dirty="0" err="1" smtClean="0">
                <a:latin typeface="Tahoma" charset="0"/>
                <a:ea typeface="ＭＳ Ｐゴシック" charset="0"/>
              </a:rPr>
              <a:t>Cadangan</a:t>
            </a:r>
            <a:r>
              <a:rPr lang="en-US" sz="4000" b="1" u="sng" dirty="0" smtClean="0">
                <a:latin typeface="Tahoma" charset="0"/>
                <a:ea typeface="ＭＳ Ｐゴシック" charset="0"/>
              </a:rPr>
              <a:t>…</a:t>
            </a:r>
            <a:endParaRPr lang="en-US" sz="4000" dirty="0">
              <a:latin typeface="Tahoma" charset="0"/>
              <a:ea typeface="ＭＳ Ｐゴシック" charset="0"/>
            </a:endParaRPr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1392560"/>
            <a:ext cx="7086600" cy="2828528"/>
          </a:xfrm>
        </p:spPr>
        <p:txBody>
          <a:bodyPr/>
          <a:lstStyle/>
          <a:p>
            <a:pPr marL="0" indent="0" eaLnBrk="1" hangingPunct="1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3000" b="1" dirty="0" err="1" smtClean="0">
                <a:latin typeface="Tahoma" charset="0"/>
                <a:ea typeface="ＭＳ Ｐゴシック" charset="0"/>
              </a:rPr>
              <a:t>Terdapat</a:t>
            </a:r>
            <a:r>
              <a:rPr lang="en-US" sz="3000" b="1" dirty="0" smtClean="0">
                <a:latin typeface="Tahoma" charset="0"/>
                <a:ea typeface="ＭＳ Ｐゴシック" charset="0"/>
              </a:rPr>
              <a:t> </a:t>
            </a:r>
            <a:r>
              <a:rPr lang="en-US" sz="3000" b="1" dirty="0" err="1">
                <a:latin typeface="Tahoma" charset="0"/>
                <a:ea typeface="ＭＳ Ｐゴシック" charset="0"/>
              </a:rPr>
              <a:t>hanya</a:t>
            </a:r>
            <a:r>
              <a:rPr lang="en-US" sz="3000" b="1" dirty="0">
                <a:latin typeface="Tahoma" charset="0"/>
                <a:ea typeface="ＭＳ Ｐゴシック" charset="0"/>
              </a:rPr>
              <a:t> </a:t>
            </a:r>
            <a:r>
              <a:rPr lang="en-US" sz="3000" b="1" dirty="0" err="1">
                <a:latin typeface="Tahoma" charset="0"/>
                <a:ea typeface="ＭＳ Ｐゴシック" charset="0"/>
              </a:rPr>
              <a:t>tiga</a:t>
            </a:r>
            <a:r>
              <a:rPr lang="en-US" sz="3000" b="1" dirty="0">
                <a:latin typeface="Tahoma" charset="0"/>
                <a:ea typeface="ＭＳ Ｐゴシック" charset="0"/>
              </a:rPr>
              <a:t> </a:t>
            </a:r>
            <a:r>
              <a:rPr lang="en-US" sz="3000" b="1" dirty="0" err="1">
                <a:latin typeface="Tahoma" charset="0"/>
                <a:ea typeface="ＭＳ Ｐゴシック" charset="0"/>
              </a:rPr>
              <a:t>perkara</a:t>
            </a:r>
            <a:r>
              <a:rPr lang="en-US" sz="3000" b="1" dirty="0">
                <a:latin typeface="Tahoma" charset="0"/>
                <a:ea typeface="ＭＳ Ｐゴシック" charset="0"/>
              </a:rPr>
              <a:t> yang </a:t>
            </a:r>
            <a:r>
              <a:rPr lang="en-US" sz="3000" b="1" dirty="0" err="1">
                <a:latin typeface="Tahoma" charset="0"/>
                <a:ea typeface="ＭＳ Ｐゴシック" charset="0"/>
              </a:rPr>
              <a:t>boleh</a:t>
            </a:r>
            <a:r>
              <a:rPr lang="en-US" sz="3000" b="1" dirty="0">
                <a:latin typeface="Tahoma" charset="0"/>
                <a:ea typeface="ＭＳ Ｐゴシック" charset="0"/>
              </a:rPr>
              <a:t> </a:t>
            </a:r>
            <a:r>
              <a:rPr lang="en-US" sz="3000" b="1" dirty="0" err="1">
                <a:latin typeface="Tahoma" charset="0"/>
                <a:ea typeface="ＭＳ Ｐゴシック" charset="0"/>
              </a:rPr>
              <a:t>dilakukan</a:t>
            </a:r>
            <a:r>
              <a:rPr lang="en-US" sz="3000" b="1" dirty="0">
                <a:latin typeface="Tahoma" charset="0"/>
                <a:ea typeface="ＭＳ Ｐゴシック" charset="0"/>
              </a:rPr>
              <a:t> </a:t>
            </a:r>
            <a:r>
              <a:rPr lang="en-US" sz="3000" b="1" dirty="0" err="1">
                <a:latin typeface="Tahoma" charset="0"/>
                <a:ea typeface="ＭＳ Ｐゴシック" charset="0"/>
              </a:rPr>
              <a:t>dengan</a:t>
            </a:r>
            <a:r>
              <a:rPr lang="en-US" sz="3000" b="1" dirty="0">
                <a:latin typeface="Tahoma" charset="0"/>
                <a:ea typeface="ＭＳ Ｐゴシック" charset="0"/>
              </a:rPr>
              <a:t> mana-mana idea yang </a:t>
            </a:r>
            <a:r>
              <a:rPr lang="en-US" sz="3000" b="1" dirty="0" err="1">
                <a:latin typeface="Tahoma" charset="0"/>
                <a:ea typeface="ＭＳ Ｐゴシック" charset="0"/>
              </a:rPr>
              <a:t>diberikan</a:t>
            </a:r>
            <a:r>
              <a:rPr lang="en-US" sz="3000" b="1" dirty="0">
                <a:latin typeface="Tahoma" charset="0"/>
                <a:ea typeface="ＭＳ Ｐゴシック" charset="0"/>
              </a:rPr>
              <a:t> </a:t>
            </a:r>
            <a:r>
              <a:rPr lang="en-US" sz="3000" b="1" dirty="0" err="1">
                <a:latin typeface="Tahoma" charset="0"/>
                <a:ea typeface="ＭＳ Ｐゴシック" charset="0"/>
              </a:rPr>
              <a:t>atau</a:t>
            </a:r>
            <a:r>
              <a:rPr lang="en-US" sz="3000" b="1" dirty="0">
                <a:latin typeface="Tahoma" charset="0"/>
                <a:ea typeface="ＭＳ Ｐゴシック" charset="0"/>
              </a:rPr>
              <a:t> </a:t>
            </a:r>
            <a:r>
              <a:rPr lang="en-US" sz="3000" b="1" dirty="0" err="1" smtClean="0">
                <a:latin typeface="Tahoma" charset="0"/>
                <a:ea typeface="ＭＳ Ｐゴシック" charset="0"/>
              </a:rPr>
              <a:t>pernyataan</a:t>
            </a:r>
            <a:r>
              <a:rPr lang="en-US" sz="3000" b="1" dirty="0" smtClean="0">
                <a:latin typeface="Tahoma" charset="0"/>
                <a:ea typeface="ＭＳ Ｐゴシック" charset="0"/>
              </a:rPr>
              <a:t>, </a:t>
            </a:r>
            <a:r>
              <a:rPr lang="en-US" sz="3000" b="1" dirty="0" err="1">
                <a:latin typeface="Tahoma" charset="0"/>
                <a:ea typeface="ＭＳ Ｐゴシック" charset="0"/>
              </a:rPr>
              <a:t>sama</a:t>
            </a:r>
            <a:r>
              <a:rPr lang="en-US" sz="3000" b="1" dirty="0">
                <a:latin typeface="Tahoma" charset="0"/>
                <a:ea typeface="ＭＳ Ｐゴシック" charset="0"/>
              </a:rPr>
              <a:t> </a:t>
            </a:r>
            <a:r>
              <a:rPr lang="en-US" sz="3000" b="1" dirty="0" err="1">
                <a:latin typeface="Tahoma" charset="0"/>
                <a:ea typeface="ＭＳ Ｐゴシック" charset="0"/>
              </a:rPr>
              <a:t>ada</a:t>
            </a:r>
            <a:r>
              <a:rPr lang="en-US" sz="3000" b="1" dirty="0">
                <a:latin typeface="Tahoma" charset="0"/>
                <a:ea typeface="ＭＳ Ｐゴシック" charset="0"/>
              </a:rPr>
              <a:t> idea </a:t>
            </a:r>
            <a:r>
              <a:rPr lang="en-US" sz="3000" b="1" dirty="0" err="1">
                <a:latin typeface="Tahoma" charset="0"/>
                <a:ea typeface="ＭＳ Ｐゴシック" charset="0"/>
              </a:rPr>
              <a:t>utama</a:t>
            </a:r>
            <a:r>
              <a:rPr lang="en-US" sz="3000" b="1" dirty="0">
                <a:latin typeface="Tahoma" charset="0"/>
                <a:ea typeface="ＭＳ Ｐゴシック" charset="0"/>
              </a:rPr>
              <a:t> </a:t>
            </a:r>
            <a:r>
              <a:rPr lang="en-US" sz="3000" b="1" dirty="0" err="1">
                <a:latin typeface="Tahoma" charset="0"/>
                <a:ea typeface="ＭＳ Ｐゴシック" charset="0"/>
              </a:rPr>
              <a:t>daripada</a:t>
            </a:r>
            <a:r>
              <a:rPr lang="en-US" sz="3000" b="1" dirty="0">
                <a:latin typeface="Tahoma" charset="0"/>
                <a:ea typeface="ＭＳ Ｐゴシック" charset="0"/>
              </a:rPr>
              <a:t> </a:t>
            </a:r>
            <a:r>
              <a:rPr lang="en-US" sz="3000" b="1" dirty="0" err="1">
                <a:latin typeface="Tahoma" charset="0"/>
                <a:ea typeface="ＭＳ Ｐゴシック" charset="0"/>
              </a:rPr>
              <a:t>mesej</a:t>
            </a:r>
            <a:r>
              <a:rPr lang="en-US" sz="3000" b="1" dirty="0">
                <a:latin typeface="Tahoma" charset="0"/>
                <a:ea typeface="ＭＳ Ｐゴシック" charset="0"/>
              </a:rPr>
              <a:t> </a:t>
            </a:r>
            <a:r>
              <a:rPr lang="en-US" sz="3000" b="1" dirty="0" err="1">
                <a:latin typeface="Tahoma" charset="0"/>
                <a:ea typeface="ＭＳ Ｐゴシック" charset="0"/>
              </a:rPr>
              <a:t>atau</a:t>
            </a:r>
            <a:r>
              <a:rPr lang="en-US" sz="3000" b="1" dirty="0">
                <a:latin typeface="Tahoma" charset="0"/>
                <a:ea typeface="ＭＳ Ｐゴシック" charset="0"/>
              </a:rPr>
              <a:t> </a:t>
            </a:r>
            <a:r>
              <a:rPr lang="en-US" sz="3000" b="1" dirty="0" err="1">
                <a:latin typeface="Tahoma" charset="0"/>
                <a:ea typeface="ＭＳ Ｐゴシック" charset="0"/>
              </a:rPr>
              <a:t>salah</a:t>
            </a:r>
            <a:r>
              <a:rPr lang="en-US" sz="3000" b="1" dirty="0">
                <a:latin typeface="Tahoma" charset="0"/>
                <a:ea typeface="ＭＳ Ｐゴシック" charset="0"/>
              </a:rPr>
              <a:t> </a:t>
            </a:r>
            <a:r>
              <a:rPr lang="en-US" sz="3000" b="1" dirty="0" err="1">
                <a:latin typeface="Tahoma" charset="0"/>
                <a:ea typeface="ＭＳ Ｐゴシック" charset="0"/>
              </a:rPr>
              <a:t>satu</a:t>
            </a:r>
            <a:r>
              <a:rPr lang="en-US" sz="3000" b="1" dirty="0">
                <a:latin typeface="Tahoma" charset="0"/>
                <a:ea typeface="ＭＳ Ｐゴシック" charset="0"/>
              </a:rPr>
              <a:t> </a:t>
            </a:r>
            <a:r>
              <a:rPr lang="en-US" sz="3000" b="1" dirty="0" err="1">
                <a:latin typeface="Tahoma" charset="0"/>
                <a:ea typeface="ＭＳ Ｐゴシック" charset="0"/>
              </a:rPr>
              <a:t>mata</a:t>
            </a:r>
            <a:r>
              <a:rPr lang="en-US" sz="3000" b="1" dirty="0">
                <a:latin typeface="Tahoma" charset="0"/>
                <a:ea typeface="ＭＳ Ｐゴシック" charset="0"/>
              </a:rPr>
              <a:t> </a:t>
            </a:r>
            <a:r>
              <a:rPr lang="en-US" sz="3000" b="1" dirty="0" err="1">
                <a:latin typeface="Tahoma" charset="0"/>
                <a:ea typeface="ＭＳ Ｐゴシック" charset="0"/>
              </a:rPr>
              <a:t>dalam</a:t>
            </a:r>
            <a:r>
              <a:rPr lang="en-US" sz="3000" b="1" dirty="0">
                <a:latin typeface="Tahoma" charset="0"/>
                <a:ea typeface="ＭＳ Ｐゴシック" charset="0"/>
              </a:rPr>
              <a:t> </a:t>
            </a:r>
            <a:r>
              <a:rPr lang="en-US" sz="3000" b="1" dirty="0" err="1">
                <a:latin typeface="Tahoma" charset="0"/>
                <a:ea typeface="ＭＳ Ｐゴシック" charset="0"/>
              </a:rPr>
              <a:t>rangka</a:t>
            </a:r>
            <a:r>
              <a:rPr lang="en-US" sz="3000" b="1" dirty="0">
                <a:latin typeface="Tahoma" charset="0"/>
                <a:ea typeface="ＭＳ Ｐゴシック" charset="0"/>
              </a:rPr>
              <a:t> :</a:t>
            </a:r>
          </a:p>
        </p:txBody>
      </p:sp>
      <p:sp>
        <p:nvSpPr>
          <p:cNvPr id="166916" name="Text Box 4"/>
          <p:cNvSpPr txBox="1">
            <a:spLocks noChangeArrowheads="1"/>
          </p:cNvSpPr>
          <p:nvPr/>
        </p:nvSpPr>
        <p:spPr bwMode="auto">
          <a:xfrm>
            <a:off x="4069138" y="4653136"/>
            <a:ext cx="2425023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2438" indent="-4524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-288000">
              <a:buFontTx/>
              <a:buChar char="•"/>
            </a:pPr>
            <a:r>
              <a:rPr lang="en-US" sz="3600" b="1" dirty="0" err="1" smtClean="0"/>
              <a:t>Jelaskan</a:t>
            </a:r>
            <a:endParaRPr lang="en-US" sz="3600" b="1" dirty="0" smtClean="0"/>
          </a:p>
          <a:p>
            <a:pPr marL="0" indent="-288000">
              <a:buFontTx/>
              <a:buChar char="•"/>
            </a:pPr>
            <a:r>
              <a:rPr lang="en-US" sz="3600" b="1" dirty="0" err="1" smtClean="0"/>
              <a:t>Buktikan</a:t>
            </a:r>
            <a:endParaRPr lang="en-US" sz="3600" b="1" dirty="0" smtClean="0"/>
          </a:p>
          <a:p>
            <a:pPr marL="0" indent="-288000">
              <a:buFontTx/>
              <a:buChar char="•"/>
            </a:pPr>
            <a:r>
              <a:rPr lang="en-US" sz="3600" b="1" dirty="0" err="1" smtClean="0"/>
              <a:t>Aplikasi</a:t>
            </a:r>
            <a:endParaRPr lang="en-US" sz="3600" b="1" dirty="0"/>
          </a:p>
        </p:txBody>
      </p:sp>
      <p:sp>
        <p:nvSpPr>
          <p:cNvPr id="134148" name="Text Box 5"/>
          <p:cNvSpPr txBox="1">
            <a:spLocks noChangeArrowheads="1"/>
          </p:cNvSpPr>
          <p:nvPr/>
        </p:nvSpPr>
        <p:spPr bwMode="auto">
          <a:xfrm>
            <a:off x="8467725" y="76200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/>
              <a:t>38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6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6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6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14" grpId="0"/>
      <p:bldP spid="166915" grpId="0" build="p"/>
      <p:bldP spid="1669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 descr="Divot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990600"/>
          </a:xfrm>
          <a:pattFill prst="divot">
            <a:fgClr>
              <a:schemeClr val="accent1"/>
            </a:fgClr>
            <a:bgClr>
              <a:schemeClr val="bg2"/>
            </a:bgClr>
          </a:pattFill>
          <a:ln w="57150">
            <a:solidFill>
              <a:schemeClr val="tx2"/>
            </a:solidFill>
          </a:ln>
          <a:effectLst/>
        </p:spPr>
        <p:txBody>
          <a:bodyPr/>
          <a:lstStyle/>
          <a:p>
            <a:pPr eaLnBrk="1" hangingPunct="1">
              <a:defRPr/>
            </a:pPr>
            <a:r>
              <a:rPr lang="en-US" altLang="ja-JP" sz="4000" b="1" dirty="0"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 charset="0"/>
                <a:cs typeface="Geneva" charset="0"/>
              </a:rPr>
              <a:t>“</a:t>
            </a:r>
            <a:r>
              <a:rPr lang="en-US" altLang="ja-JP" sz="4000" b="1" dirty="0" err="1"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 charset="0"/>
                <a:cs typeface="Geneva" charset="0"/>
              </a:rPr>
              <a:t>Hari</a:t>
            </a:r>
            <a:r>
              <a:rPr lang="en-US" altLang="ja-JP" sz="4000" b="1" dirty="0"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 charset="0"/>
                <a:cs typeface="Geneva" charset="0"/>
              </a:rPr>
              <a:t> </a:t>
            </a:r>
            <a:r>
              <a:rPr lang="en-US" altLang="ja-JP" sz="4000" b="1" dirty="0" err="1"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 charset="0"/>
                <a:cs typeface="Geneva" charset="0"/>
              </a:rPr>
              <a:t>ini</a:t>
            </a:r>
            <a:r>
              <a:rPr lang="en-US" altLang="ja-JP" sz="4000" b="1" dirty="0"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 charset="0"/>
                <a:cs typeface="Geneva" charset="0"/>
              </a:rPr>
              <a:t> </a:t>
            </a:r>
            <a:r>
              <a:rPr lang="en-US" altLang="ja-JP" sz="4000" b="1" dirty="0" err="1"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 charset="0"/>
                <a:cs typeface="Geneva" charset="0"/>
              </a:rPr>
              <a:t>udara</a:t>
            </a:r>
            <a:r>
              <a:rPr lang="en-US" altLang="ja-JP" sz="4000" b="1" dirty="0"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 charset="0"/>
                <a:cs typeface="Geneva" charset="0"/>
              </a:rPr>
              <a:t> </a:t>
            </a:r>
            <a:r>
              <a:rPr lang="en-US" altLang="ja-JP" sz="4000" b="1" dirty="0" err="1"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 charset="0"/>
                <a:cs typeface="Geneva" charset="0"/>
              </a:rPr>
              <a:t>akan</a:t>
            </a:r>
            <a:r>
              <a:rPr lang="en-US" altLang="ja-JP" sz="4000" b="1" dirty="0"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 charset="0"/>
                <a:cs typeface="Geneva" charset="0"/>
              </a:rPr>
              <a:t> </a:t>
            </a:r>
            <a:r>
              <a:rPr lang="en-US" altLang="ja-JP" sz="4000" b="1" dirty="0" err="1"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 charset="0"/>
                <a:cs typeface="Geneva" charset="0"/>
              </a:rPr>
              <a:t>menjadi</a:t>
            </a:r>
            <a:r>
              <a:rPr lang="en-US" altLang="ja-JP" sz="4000" b="1" dirty="0"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 charset="0"/>
                <a:cs typeface="Geneva" charset="0"/>
              </a:rPr>
              <a:t> </a:t>
            </a:r>
            <a:r>
              <a:rPr lang="en-US" altLang="ja-JP" sz="4000" b="1" dirty="0" err="1"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 charset="0"/>
                <a:cs typeface="Geneva" charset="0"/>
              </a:rPr>
              <a:t>dingin</a:t>
            </a:r>
            <a:r>
              <a:rPr lang="en-US" altLang="ja-JP" sz="4000" b="1" dirty="0"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 charset="0"/>
                <a:cs typeface="Geneva" charset="0"/>
              </a:rPr>
              <a:t>”</a:t>
            </a:r>
            <a:endParaRPr lang="en-US" sz="4000" b="1" dirty="0">
              <a:effectLst>
                <a:outerShdw blurRad="50800" dist="63500" dir="2700000" algn="tl" rotWithShape="0">
                  <a:srgbClr val="000000"/>
                </a:outerShdw>
              </a:effectLst>
              <a:latin typeface="Arial" charset="0"/>
              <a:cs typeface="Geneva" charset="0"/>
            </a:endParaRPr>
          </a:p>
        </p:txBody>
      </p:sp>
      <p:sp>
        <p:nvSpPr>
          <p:cNvPr id="168964" name="Rectangle 4"/>
          <p:cNvSpPr>
            <a:spLocks noChangeArrowheads="1"/>
          </p:cNvSpPr>
          <p:nvPr/>
        </p:nvSpPr>
        <p:spPr bwMode="auto">
          <a:xfrm>
            <a:off x="468313" y="2996556"/>
            <a:ext cx="8675687" cy="843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68000" indent="-468000" eaLnBrk="1" hangingPunct="1">
              <a:spcBef>
                <a:spcPts val="0"/>
              </a:spcBef>
              <a:buClr>
                <a:srgbClr val="FFFFFF"/>
              </a:buClr>
              <a:buSzPct val="100000"/>
              <a:buFont typeface="+mj-lt"/>
              <a:buAutoNum type="alphaUcPeriod"/>
              <a:defRPr/>
            </a:pPr>
            <a:r>
              <a:rPr lang="en-US" b="1" dirty="0" err="1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Beberapa</a:t>
            </a:r>
            <a:r>
              <a:rPr lang="en-US" b="1" dirty="0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 </a:t>
            </a:r>
            <a:r>
              <a:rPr lang="en-US" b="1" dirty="0" err="1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petikan</a:t>
            </a:r>
            <a:r>
              <a:rPr lang="en-US" b="1" dirty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 </a:t>
            </a:r>
            <a:r>
              <a:rPr lang="en-US" b="1" dirty="0" err="1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menjelaskan</a:t>
            </a:r>
            <a:r>
              <a:rPr lang="en-US" b="1" dirty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 </a:t>
            </a:r>
            <a:r>
              <a:rPr lang="en-US" b="1" dirty="0" err="1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diri</a:t>
            </a:r>
            <a:r>
              <a:rPr lang="en-US" b="1" dirty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 </a:t>
            </a:r>
            <a:r>
              <a:rPr lang="en-US" b="1" dirty="0" err="1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mereka</a:t>
            </a:r>
            <a:r>
              <a:rPr lang="en-US" b="1" dirty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sendiri</a:t>
            </a:r>
            <a:r>
              <a:rPr lang="en-US" b="1" dirty="0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. </a:t>
            </a:r>
            <a:r>
              <a:rPr lang="en-US" b="1" dirty="0" err="1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Maka</a:t>
            </a:r>
            <a:r>
              <a:rPr lang="en-US" b="1" dirty="0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, </a:t>
            </a:r>
            <a:r>
              <a:rPr lang="en-US" b="1" dirty="0" err="1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beri</a:t>
            </a:r>
            <a:r>
              <a:rPr lang="en-US" b="1" dirty="0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 </a:t>
            </a:r>
            <a:r>
              <a:rPr lang="en-US" b="1" dirty="0" err="1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penjelasan</a:t>
            </a:r>
            <a:r>
              <a:rPr lang="en-US" b="1" dirty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tersebut</a:t>
            </a:r>
            <a:r>
              <a:rPr lang="en-US" b="1" dirty="0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. (</a:t>
            </a:r>
            <a:r>
              <a:rPr lang="en-US" b="1" dirty="0" err="1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contohnya</a:t>
            </a:r>
            <a:r>
              <a:rPr lang="en-US" b="1" dirty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, </a:t>
            </a:r>
            <a:r>
              <a:rPr lang="en-US" b="1" dirty="0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Markus </a:t>
            </a:r>
            <a:r>
              <a:rPr lang="en-US" b="1" dirty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4).</a:t>
            </a:r>
            <a:endParaRPr lang="en-US" b="1" dirty="0">
              <a:solidFill>
                <a:srgbClr val="FFFFFF"/>
              </a:solidFill>
              <a:effectLst>
                <a:outerShdw blurRad="50800" dist="63500" dir="2700000" algn="tl" rotWithShape="0">
                  <a:srgbClr val="000000"/>
                </a:outerShdw>
              </a:effectLst>
              <a:cs typeface="Geneva" charset="0"/>
            </a:endParaRPr>
          </a:p>
        </p:txBody>
      </p:sp>
      <p:sp>
        <p:nvSpPr>
          <p:cNvPr id="101379" name="Text Box 6"/>
          <p:cNvSpPr txBox="1">
            <a:spLocks noChangeArrowheads="1"/>
          </p:cNvSpPr>
          <p:nvPr/>
        </p:nvSpPr>
        <p:spPr bwMode="auto">
          <a:xfrm>
            <a:off x="8620125" y="76200"/>
            <a:ext cx="523875" cy="4572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38</a:t>
            </a:r>
            <a:endParaRPr lang="en-US" smtClean="0">
              <a:solidFill>
                <a:srgbClr val="FFFFFF"/>
              </a:solidFill>
              <a:effectLst>
                <a:outerShdw blurRad="50800" dist="63500" dir="2700000" algn="tl" rotWithShape="0">
                  <a:srgbClr val="000000"/>
                </a:outerShdw>
              </a:effectLst>
            </a:endParaRPr>
          </a:p>
        </p:txBody>
      </p:sp>
      <p:sp>
        <p:nvSpPr>
          <p:cNvPr id="168969" name="Text Box 9"/>
          <p:cNvSpPr txBox="1">
            <a:spLocks noChangeArrowheads="1"/>
          </p:cNvSpPr>
          <p:nvPr/>
        </p:nvSpPr>
        <p:spPr bwMode="auto">
          <a:xfrm>
            <a:off x="6932632" y="2532589"/>
            <a:ext cx="21758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 dirty="0" smtClean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-Fahrenheit!</a:t>
            </a:r>
            <a:r>
              <a:rPr lang="en-US" altLang="ja-JP" b="1" dirty="0" smtClean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"</a:t>
            </a:r>
            <a:endParaRPr lang="en-US" b="1" dirty="0" smtClean="0">
              <a:effectLst>
                <a:outerShdw blurRad="50800" dist="63500" dir="2700000" algn="tl" rotWithShape="0">
                  <a:srgbClr val="000000"/>
                </a:outerShdw>
              </a:effectLst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68312" y="3933726"/>
            <a:ext cx="8675687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68000" indent="-468000" eaLnBrk="1" hangingPunct="1">
              <a:spcBef>
                <a:spcPts val="0"/>
              </a:spcBef>
              <a:buClr>
                <a:schemeClr val="tx1"/>
              </a:buClr>
              <a:buSzPct val="100000"/>
              <a:buFont typeface="+mj-lt"/>
              <a:buAutoNum type="alphaUcPeriod" startAt="2"/>
              <a:defRPr/>
            </a:pPr>
            <a:r>
              <a:rPr lang="en-US" b="1" dirty="0" err="1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Jika</a:t>
            </a:r>
            <a:r>
              <a:rPr lang="en-US" b="1" dirty="0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 </a:t>
            </a:r>
            <a:r>
              <a:rPr lang="en-US" b="1" dirty="0" err="1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teks</a:t>
            </a:r>
            <a:r>
              <a:rPr lang="en-US" b="1" dirty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 </a:t>
            </a:r>
            <a:r>
              <a:rPr lang="en-US" b="1" dirty="0" err="1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tidak</a:t>
            </a:r>
            <a:r>
              <a:rPr lang="en-US" b="1" dirty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 </a:t>
            </a:r>
            <a:r>
              <a:rPr lang="en-US" b="1" dirty="0" err="1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menjelaskan</a:t>
            </a:r>
            <a:r>
              <a:rPr lang="en-US" b="1" dirty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sendiri</a:t>
            </a:r>
            <a:r>
              <a:rPr lang="en-US" b="1" dirty="0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, </a:t>
            </a:r>
            <a:r>
              <a:rPr lang="en-US" b="1" dirty="0" err="1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maka</a:t>
            </a:r>
            <a:r>
              <a:rPr lang="en-US" b="1" dirty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 </a:t>
            </a:r>
            <a:r>
              <a:rPr lang="en-US" b="1" dirty="0" err="1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anda</a:t>
            </a:r>
            <a:r>
              <a:rPr lang="en-US" b="1" dirty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 </a:t>
            </a:r>
            <a:r>
              <a:rPr lang="en-US" b="1" dirty="0" err="1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mesti</a:t>
            </a:r>
            <a:r>
              <a:rPr lang="en-US" b="1" dirty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.</a:t>
            </a:r>
          </a:p>
          <a:p>
            <a:pPr marL="925200" lvl="1" indent="-468000" eaLnBrk="1" hangingPunct="1">
              <a:spcBef>
                <a:spcPts val="0"/>
              </a:spcBef>
              <a:buClr>
                <a:srgbClr val="FFC000"/>
              </a:buClr>
              <a:buSzPct val="65000"/>
              <a:buFont typeface="Wingdings" panose="05000000000000000000" pitchFamily="2" charset="2"/>
              <a:buChar char="q"/>
              <a:defRPr/>
            </a:pPr>
            <a:r>
              <a:rPr lang="en-US" b="1" dirty="0" err="1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Mungkin</a:t>
            </a:r>
            <a:r>
              <a:rPr lang="en-US" b="1" dirty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 </a:t>
            </a:r>
            <a:r>
              <a:rPr lang="en-US" b="1" dirty="0" err="1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penulis</a:t>
            </a:r>
            <a:r>
              <a:rPr lang="en-US" b="1" dirty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 </a:t>
            </a:r>
            <a:r>
              <a:rPr lang="en-US" b="1" dirty="0" err="1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menganggap</a:t>
            </a:r>
            <a:r>
              <a:rPr lang="en-US" b="1" dirty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 orang </a:t>
            </a:r>
            <a:r>
              <a:rPr lang="en-US" b="1" dirty="0" err="1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akan</a:t>
            </a:r>
            <a:r>
              <a:rPr lang="en-US" b="1" dirty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memahaminya</a:t>
            </a:r>
            <a:r>
              <a:rPr lang="en-US" b="1" dirty="0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 </a:t>
            </a:r>
            <a:r>
              <a:rPr lang="en-US" b="1" dirty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(</a:t>
            </a:r>
            <a:r>
              <a:rPr lang="en-US" b="1" dirty="0" err="1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contoh</a:t>
            </a:r>
            <a:r>
              <a:rPr lang="en-US" b="1" dirty="0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, “</a:t>
            </a:r>
            <a:r>
              <a:rPr lang="en-US" b="1" dirty="0" err="1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dilahirkan</a:t>
            </a:r>
            <a:r>
              <a:rPr lang="en-US" b="1" dirty="0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daripada</a:t>
            </a:r>
            <a:r>
              <a:rPr lang="en-US" b="1" dirty="0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 air" </a:t>
            </a:r>
            <a:r>
              <a:rPr lang="en-US" b="1" dirty="0" err="1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dalam</a:t>
            </a:r>
            <a:r>
              <a:rPr lang="en-US" b="1" dirty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 </a:t>
            </a:r>
            <a:r>
              <a:rPr lang="en-US" b="1" dirty="0" err="1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Yohanes</a:t>
            </a:r>
            <a:r>
              <a:rPr lang="en-US" b="1" dirty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3:5</a:t>
            </a:r>
            <a:r>
              <a:rPr lang="en-US" b="1" dirty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).</a:t>
            </a:r>
          </a:p>
          <a:p>
            <a:pPr marL="925200" lvl="1" indent="-468000" eaLnBrk="1" hangingPunct="1">
              <a:spcBef>
                <a:spcPts val="0"/>
              </a:spcBef>
              <a:buClr>
                <a:srgbClr val="FFC000"/>
              </a:buClr>
              <a:buSzPct val="65000"/>
              <a:buFont typeface="Wingdings" panose="05000000000000000000" pitchFamily="2" charset="2"/>
              <a:buChar char="q"/>
              <a:defRPr/>
            </a:pPr>
            <a:r>
              <a:rPr lang="en-US" b="1" dirty="0" err="1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Jika</a:t>
            </a:r>
            <a:r>
              <a:rPr lang="en-US" b="1" dirty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 </a:t>
            </a:r>
            <a:r>
              <a:rPr lang="en-US" b="1" dirty="0" err="1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penonton</a:t>
            </a:r>
            <a:r>
              <a:rPr lang="en-US" b="1" dirty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 </a:t>
            </a:r>
            <a:r>
              <a:rPr lang="en-US" b="1" dirty="0" err="1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anda</a:t>
            </a:r>
            <a:r>
              <a:rPr lang="en-US" b="1" dirty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 </a:t>
            </a:r>
            <a:r>
              <a:rPr lang="en-US" b="1" dirty="0" err="1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memerlukan</a:t>
            </a:r>
            <a:r>
              <a:rPr lang="en-US" b="1" dirty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penjelasan</a:t>
            </a:r>
            <a:r>
              <a:rPr lang="en-US" b="1" dirty="0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, </a:t>
            </a:r>
            <a:r>
              <a:rPr lang="en-US" b="1" dirty="0" err="1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jelaskannya</a:t>
            </a:r>
            <a:endParaRPr lang="en-US" b="1" dirty="0">
              <a:solidFill>
                <a:srgbClr val="FFFFFF"/>
              </a:solidFill>
              <a:effectLst>
                <a:outerShdw blurRad="50800" dist="63500" dir="2700000" algn="tl" rotWithShape="0">
                  <a:srgbClr val="000000"/>
                </a:outerShdw>
              </a:effectLst>
              <a:cs typeface="Geneva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467544" y="6245622"/>
            <a:ext cx="8675687" cy="495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47688" indent="-547688" eaLnBrk="1" hangingPunct="1">
              <a:spcBef>
                <a:spcPts val="0"/>
              </a:spcBef>
              <a:buClr>
                <a:schemeClr val="tx1"/>
              </a:buClr>
              <a:buSzPct val="100000"/>
              <a:buFont typeface="+mj-lt"/>
              <a:buAutoNum type="alphaUcPeriod" startAt="3"/>
              <a:defRPr/>
            </a:pPr>
            <a:r>
              <a:rPr lang="en-US" b="1" dirty="0" err="1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Pengenalan</a:t>
            </a:r>
            <a:r>
              <a:rPr lang="en-US" b="1" dirty="0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/</a:t>
            </a:r>
            <a:r>
              <a:rPr lang="en-US" b="1" dirty="0" err="1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Soalan</a:t>
            </a:r>
            <a:r>
              <a:rPr lang="en-US" b="1" dirty="0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induktif</a:t>
            </a:r>
            <a:r>
              <a:rPr lang="en-US" b="1" dirty="0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memerlukan</a:t>
            </a:r>
            <a:r>
              <a:rPr lang="en-US" b="1" dirty="0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jawapan</a:t>
            </a:r>
            <a:r>
              <a:rPr lang="en-US" b="1" dirty="0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.</a:t>
            </a:r>
            <a:endParaRPr lang="en-US" b="1" dirty="0">
              <a:solidFill>
                <a:srgbClr val="FFFFFF"/>
              </a:solidFill>
              <a:effectLst>
                <a:outerShdw blurRad="50800" dist="63500" dir="2700000" algn="tl" rotWithShape="0">
                  <a:srgbClr val="000000"/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1341438"/>
            <a:ext cx="9144000" cy="126188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eaLnBrk="1" hangingPunct="1">
              <a:spcBef>
                <a:spcPts val="0"/>
              </a:spcBef>
              <a:buClr>
                <a:srgbClr val="00CCFF"/>
              </a:buClr>
              <a:buSzPct val="65000"/>
              <a:defRPr/>
            </a:pPr>
            <a:r>
              <a:rPr lang="en-US" sz="28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I.	</a:t>
            </a:r>
            <a:r>
              <a:rPr lang="en-US" sz="2800" b="1" kern="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Jelaskan</a:t>
            </a:r>
            <a:endParaRPr lang="en-US" sz="2800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2000" lvl="1" eaLnBrk="1" hangingPunct="1">
              <a:spcBef>
                <a:spcPts val="0"/>
              </a:spcBef>
              <a:buClr>
                <a:srgbClr val="FFCC00"/>
              </a:buClr>
              <a:buSzPct val="65000"/>
              <a:defRPr/>
            </a:pPr>
            <a:r>
              <a:rPr lang="en-US" b="1" kern="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Menjawab</a:t>
            </a:r>
            <a:r>
              <a:rPr lang="en-US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kern="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soalan</a:t>
            </a:r>
            <a:r>
              <a:rPr lang="en-US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ja-JP" altLang="en-US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altLang="ja-JP" b="1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Apa</a:t>
            </a:r>
            <a:r>
              <a:rPr lang="en-US" altLang="ja-JP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altLang="ja-JP" b="1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perlu</a:t>
            </a:r>
            <a:r>
              <a:rPr lang="en-US" altLang="ja-JP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b="1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saya</a:t>
            </a:r>
            <a:r>
              <a:rPr lang="en-US" altLang="ja-JP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b="1" kern="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terangkan</a:t>
            </a:r>
            <a:r>
              <a:rPr lang="en-US" altLang="ja-JP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ja-JP" altLang="en-US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n-US" altLang="ja-JP" b="1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2000" lvl="1" eaLnBrk="1" hangingPunct="1">
              <a:spcBef>
                <a:spcPts val="0"/>
              </a:spcBef>
              <a:buClr>
                <a:srgbClr val="FFCC00"/>
              </a:buClr>
              <a:buSzPct val="65000"/>
              <a:defRPr/>
            </a:pPr>
            <a:r>
              <a:rPr lang="ja-JP" altLang="en-US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altLang="ja-JP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Oh, </a:t>
            </a:r>
            <a:r>
              <a:rPr lang="en-US" altLang="ja-JP" b="1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suhu</a:t>
            </a:r>
            <a:r>
              <a:rPr lang="en-US" altLang="ja-JP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b="1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udara</a:t>
            </a:r>
            <a:r>
              <a:rPr lang="en-US" altLang="ja-JP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b="1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hari</a:t>
            </a:r>
            <a:r>
              <a:rPr lang="en-US" altLang="ja-JP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b="1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ini</a:t>
            </a:r>
            <a:r>
              <a:rPr lang="en-US" altLang="ja-JP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b="1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akan</a:t>
            </a:r>
            <a:r>
              <a:rPr lang="en-US" altLang="ja-JP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b="1" kern="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mencapai</a:t>
            </a:r>
            <a:r>
              <a:rPr lang="en-US" altLang="ja-JP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30 </a:t>
            </a:r>
            <a:r>
              <a:rPr lang="en-US" altLang="ja-JP" b="1" kern="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darjah</a:t>
            </a:r>
            <a:endParaRPr lang="en-US" b="1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8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8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4" grpId="0" build="p"/>
      <p:bldP spid="168969" grpId="0"/>
      <p:bldP spid="8" grpId="0" build="p"/>
      <p:bldP spid="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4" name="Rectangle 4"/>
          <p:cNvSpPr>
            <a:spLocks noChangeArrowheads="1"/>
          </p:cNvSpPr>
          <p:nvPr/>
        </p:nvSpPr>
        <p:spPr bwMode="auto">
          <a:xfrm>
            <a:off x="0" y="2636912"/>
            <a:ext cx="90678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charset="0"/>
              <a:buNone/>
            </a:pPr>
            <a:r>
              <a:rPr lang="en-US" sz="27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	 </a:t>
            </a:r>
            <a:r>
              <a:rPr lang="en-US" sz="27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Buktikan</a:t>
            </a:r>
            <a:endParaRPr lang="en-US" sz="27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92000" lvl="1" indent="-360000"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125000"/>
              <a:buFont typeface="Wingdings" panose="05000000000000000000" pitchFamily="2" charset="2"/>
              <a:buChar char="§"/>
            </a:pPr>
            <a:r>
              <a:rPr lang="en-US" sz="2300" b="1" kern="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Menjawab</a:t>
            </a:r>
            <a:r>
              <a:rPr lang="en-US" sz="2300" b="1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kern="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soalan</a:t>
            </a:r>
            <a:r>
              <a:rPr lang="en-US" sz="2300" b="1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ja-JP" altLang="en-US" sz="2300" b="1" kern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MY" altLang="ja-JP" sz="2300" b="1" kern="0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Adakah</a:t>
            </a:r>
            <a:r>
              <a:rPr lang="en-MY" altLang="ja-JP" sz="2300" b="1" kern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en-US" altLang="ja-JP" sz="2300" b="1" dirty="0" err="1">
                <a:latin typeface="Arial" panose="020B0604020202020204" pitchFamily="34" charset="0"/>
                <a:cs typeface="Arial" panose="020B0604020202020204" pitchFamily="34" charset="0"/>
              </a:rPr>
              <a:t>pendengar</a:t>
            </a:r>
            <a:r>
              <a:rPr lang="en-US" altLang="ja-JP" sz="2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300" b="1" dirty="0" err="1">
                <a:latin typeface="Arial" panose="020B0604020202020204" pitchFamily="34" charset="0"/>
                <a:cs typeface="Arial" panose="020B0604020202020204" pitchFamily="34" charset="0"/>
              </a:rPr>
              <a:t>saya</a:t>
            </a:r>
            <a:r>
              <a:rPr lang="en-US" altLang="ja-JP" sz="2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300" b="1" dirty="0" err="1">
                <a:latin typeface="Arial" panose="020B0604020202020204" pitchFamily="34" charset="0"/>
                <a:cs typeface="Arial" panose="020B0604020202020204" pitchFamily="34" charset="0"/>
              </a:rPr>
              <a:t>percaya</a:t>
            </a:r>
            <a:r>
              <a:rPr lang="en-US" altLang="ja-JP" sz="2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300" b="1" dirty="0" err="1">
                <a:latin typeface="Arial" panose="020B0604020202020204" pitchFamily="34" charset="0"/>
                <a:cs typeface="Arial" panose="020B0604020202020204" pitchFamily="34" charset="0"/>
              </a:rPr>
              <a:t>akan</a:t>
            </a:r>
            <a:r>
              <a:rPr lang="en-US" altLang="ja-JP" sz="2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300" b="1" dirty="0" err="1">
                <a:latin typeface="Arial" panose="020B0604020202020204" pitchFamily="34" charset="0"/>
                <a:cs typeface="Arial" panose="020B0604020202020204" pitchFamily="34" charset="0"/>
              </a:rPr>
              <a:t>hal</a:t>
            </a:r>
            <a:r>
              <a:rPr lang="en-US" altLang="ja-JP" sz="2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300" b="1" dirty="0" err="1">
                <a:latin typeface="Arial" panose="020B0604020202020204" pitchFamily="34" charset="0"/>
                <a:cs typeface="Arial" panose="020B0604020202020204" pitchFamily="34" charset="0"/>
              </a:rPr>
              <a:t>ini</a:t>
            </a:r>
            <a:r>
              <a:rPr lang="en-US" altLang="ja-JP" sz="23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ja-JP" alt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n-US" altLang="ja-JP" sz="2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92000" lvl="1" indent="-360000"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125000"/>
              <a:buFont typeface="Wingdings" panose="05000000000000000000" pitchFamily="2" charset="2"/>
              <a:buChar char="§"/>
            </a:pPr>
            <a:r>
              <a:rPr lang="ja-JP" alt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altLang="ja-JP" sz="2300" b="1" dirty="0">
                <a:latin typeface="Arial" panose="020B0604020202020204" pitchFamily="34" charset="0"/>
                <a:cs typeface="Arial" panose="020B0604020202020204" pitchFamily="34" charset="0"/>
              </a:rPr>
              <a:t>BBC (</a:t>
            </a:r>
            <a:r>
              <a:rPr lang="en-US" altLang="ja-JP" sz="2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Stesen</a:t>
            </a:r>
            <a:r>
              <a:rPr lang="en-US" altLang="ja-JP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Radio </a:t>
            </a:r>
            <a:r>
              <a:rPr lang="en-US" altLang="ja-JP" sz="2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Inggeris</a:t>
            </a:r>
            <a:r>
              <a:rPr lang="en-US" altLang="ja-JP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altLang="ja-JP" sz="2300" b="1" dirty="0" err="1">
                <a:latin typeface="Arial" panose="020B0604020202020204" pitchFamily="34" charset="0"/>
                <a:cs typeface="Arial" panose="020B0604020202020204" pitchFamily="34" charset="0"/>
              </a:rPr>
              <a:t>mengatakan</a:t>
            </a:r>
            <a:r>
              <a:rPr lang="en-US" altLang="ja-JP" sz="2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demikian</a:t>
            </a:r>
            <a:r>
              <a:rPr lang="en-US" altLang="ja-JP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altLang="ja-JP" sz="2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mengenai</a:t>
            </a:r>
            <a:r>
              <a:rPr lang="en-US" altLang="ja-JP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Siberia</a:t>
            </a:r>
            <a:r>
              <a:rPr lang="en-US" altLang="ja-JP" sz="2300" b="1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r>
              <a:rPr lang="ja-JP" alt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n-US" altLang="ja-JP" sz="2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95536" y="4509120"/>
            <a:ext cx="86756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68000" indent="-468000" eaLnBrk="1" hangingPunct="1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+mj-lt"/>
              <a:buAutoNum type="alphaUcPeriod"/>
              <a:defRPr/>
            </a:pPr>
            <a:r>
              <a:rPr lang="ms-MY" sz="2300" b="1" i="1" dirty="0" smtClean="0"/>
              <a:t>Tidak perlu membuktikan </a:t>
            </a:r>
            <a:r>
              <a:rPr lang="ms-MY" sz="2300" b="1" i="1" dirty="0"/>
              <a:t>apa yang penonton anda sudah </a:t>
            </a:r>
            <a:r>
              <a:rPr lang="ms-MY" sz="2300" b="1" i="1" dirty="0" smtClean="0"/>
              <a:t>menerimanya,</a:t>
            </a:r>
            <a:endParaRPr lang="ms-MY" sz="2300" b="1" i="1" dirty="0"/>
          </a:p>
          <a:p>
            <a:pPr marL="468000" indent="-468000" eaLnBrk="1" hangingPunct="1">
              <a:lnSpc>
                <a:spcPct val="90000"/>
              </a:lnSpc>
              <a:spcBef>
                <a:spcPts val="0"/>
              </a:spcBef>
              <a:buClr>
                <a:srgbClr val="00CCFF"/>
              </a:buClr>
              <a:buSzPct val="65000"/>
              <a:buFont typeface="Wingdings" charset="0"/>
              <a:buNone/>
              <a:defRPr/>
            </a:pPr>
            <a:endParaRPr lang="en-US" sz="2300" b="1" i="1" dirty="0">
              <a:solidFill>
                <a:srgbClr val="FFFFFF"/>
              </a:solidFill>
              <a:cs typeface="Geneva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323528" y="5157192"/>
            <a:ext cx="8675688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68000" indent="-468000" eaLnBrk="1" hangingPunct="1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+mj-lt"/>
              <a:buAutoNum type="alphaUcPeriod" startAt="2"/>
              <a:defRPr/>
            </a:pPr>
            <a:r>
              <a:rPr lang="en-US" sz="2300" b="1" i="1" dirty="0" err="1" smtClean="0">
                <a:solidFill>
                  <a:srgbClr val="FFFFFF"/>
                </a:solidFill>
                <a:effectLst>
                  <a:outerShdw blurRad="50800" dist="50800" dir="2700000" algn="tl" rotWithShape="0">
                    <a:srgbClr val="000000"/>
                  </a:outerShdw>
                </a:effectLst>
              </a:rPr>
              <a:t>Buktikan</a:t>
            </a:r>
            <a:r>
              <a:rPr lang="en-US" sz="2300" b="1" i="1" dirty="0" smtClean="0">
                <a:solidFill>
                  <a:srgbClr val="FFFFFF"/>
                </a:solidFill>
                <a:effectLst>
                  <a:outerShdw blurRad="50800" dist="508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2300" b="1" i="1" dirty="0" err="1">
                <a:solidFill>
                  <a:srgbClr val="FFFFFF"/>
                </a:solidFill>
                <a:effectLst>
                  <a:outerShdw blurRad="50800" dist="50800" dir="2700000" algn="tl" rotWithShape="0">
                    <a:srgbClr val="000000"/>
                  </a:outerShdw>
                </a:effectLst>
              </a:rPr>
              <a:t>jika</a:t>
            </a:r>
            <a:r>
              <a:rPr lang="en-US" sz="2300" b="1" i="1" dirty="0">
                <a:solidFill>
                  <a:srgbClr val="FFFFFF"/>
                </a:solidFill>
                <a:effectLst>
                  <a:outerShdw blurRad="50800" dist="508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2300" b="1" i="1" dirty="0" err="1">
                <a:solidFill>
                  <a:srgbClr val="FFFFFF"/>
                </a:solidFill>
                <a:effectLst>
                  <a:outerShdw blurRad="50800" dist="50800" dir="2700000" algn="tl" rotWithShape="0">
                    <a:srgbClr val="000000"/>
                  </a:outerShdw>
                </a:effectLst>
              </a:rPr>
              <a:t>penonton</a:t>
            </a:r>
            <a:r>
              <a:rPr lang="en-US" sz="2300" b="1" i="1" dirty="0">
                <a:solidFill>
                  <a:srgbClr val="FFFFFF"/>
                </a:solidFill>
                <a:effectLst>
                  <a:outerShdw blurRad="50800" dist="508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2300" b="1" i="1" dirty="0" err="1">
                <a:solidFill>
                  <a:srgbClr val="FFFFFF"/>
                </a:solidFill>
                <a:effectLst>
                  <a:outerShdw blurRad="50800" dist="50800" dir="2700000" algn="tl" rotWithShape="0">
                    <a:srgbClr val="000000"/>
                  </a:outerShdw>
                </a:effectLst>
              </a:rPr>
              <a:t>alkitabiah</a:t>
            </a:r>
            <a:r>
              <a:rPr lang="en-US" sz="2300" b="1" i="1" dirty="0">
                <a:solidFill>
                  <a:srgbClr val="FFFFFF"/>
                </a:solidFill>
                <a:effectLst>
                  <a:outerShdw blurRad="50800" dist="508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2300" b="1" i="1" dirty="0" err="1" smtClean="0">
                <a:solidFill>
                  <a:srgbClr val="FFFFFF"/>
                </a:solidFill>
                <a:effectLst>
                  <a:outerShdw blurRad="50800" dist="50800" dir="2700000" algn="tl" rotWithShape="0">
                    <a:srgbClr val="000000"/>
                  </a:outerShdw>
                </a:effectLst>
              </a:rPr>
              <a:t>dan</a:t>
            </a:r>
            <a:r>
              <a:rPr lang="en-US" sz="2300" b="1" i="1" dirty="0" smtClean="0">
                <a:solidFill>
                  <a:srgbClr val="FFFFFF"/>
                </a:solidFill>
                <a:effectLst>
                  <a:outerShdw blurRad="50800" dist="508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2300" b="1" i="1" dirty="0" err="1">
                <a:solidFill>
                  <a:srgbClr val="FFFFFF"/>
                </a:solidFill>
                <a:effectLst>
                  <a:outerShdw blurRad="50800" dist="50800" dir="2700000" algn="tl" rotWithShape="0">
                    <a:srgbClr val="000000"/>
                  </a:outerShdw>
                </a:effectLst>
              </a:rPr>
              <a:t>moden</a:t>
            </a:r>
            <a:r>
              <a:rPr lang="en-US" sz="2300" b="1" i="1" dirty="0">
                <a:solidFill>
                  <a:srgbClr val="FFFFFF"/>
                </a:solidFill>
                <a:effectLst>
                  <a:outerShdw blurRad="50800" dist="508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2300" b="1" i="1" dirty="0" err="1" smtClean="0">
                <a:solidFill>
                  <a:srgbClr val="FFFFFF"/>
                </a:solidFill>
                <a:effectLst>
                  <a:outerShdw blurRad="50800" dist="50800" dir="2700000" algn="tl" rotWithShape="0">
                    <a:srgbClr val="000000"/>
                  </a:outerShdw>
                </a:effectLst>
              </a:rPr>
              <a:t>memerlukannya</a:t>
            </a:r>
            <a:r>
              <a:rPr lang="en-US" sz="2300" b="1" i="1" dirty="0" smtClean="0">
                <a:solidFill>
                  <a:srgbClr val="FFFFFF"/>
                </a:solidFill>
                <a:effectLst>
                  <a:outerShdw blurRad="50800" dist="50800" dir="2700000" algn="tl" rotWithShape="0">
                    <a:srgbClr val="000000"/>
                  </a:outerShdw>
                </a:effectLst>
              </a:rPr>
              <a:t>.</a:t>
            </a:r>
            <a:endParaRPr lang="en-US" sz="2300" b="1" i="1" dirty="0">
              <a:solidFill>
                <a:srgbClr val="FFFFFF"/>
              </a:solidFill>
              <a:effectLst>
                <a:outerShdw blurRad="50800" dist="50800" dir="27000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360808" y="5877272"/>
            <a:ext cx="8675688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68000" indent="-468000" eaLnBrk="1" hangingPunct="1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+mj-lt"/>
              <a:buAutoNum type="alphaUcPeriod" startAt="3"/>
              <a:defRPr/>
            </a:pPr>
            <a:r>
              <a:rPr lang="ms-MY" sz="23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Membuktikannya </a:t>
            </a:r>
            <a:r>
              <a:rPr lang="ms-MY" sz="23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walaupun penonton alkitabiah tidak memerlukannya tetapi penonton moden memerlukan bukti .</a:t>
            </a:r>
            <a:endParaRPr lang="en-US" sz="23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68000" indent="-468000" eaLnBrk="1" hangingPunct="1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+mj-lt"/>
              <a:buAutoNum type="alphaUcPeriod" startAt="3"/>
              <a:defRPr/>
            </a:pPr>
            <a:endParaRPr lang="en-US" sz="2300" b="1" i="1" dirty="0">
              <a:solidFill>
                <a:srgbClr val="FFFFFF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2" descr="Divot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990600"/>
          </a:xfrm>
          <a:pattFill prst="divot">
            <a:fgClr>
              <a:schemeClr val="accent1"/>
            </a:fgClr>
            <a:bgClr>
              <a:schemeClr val="bg2"/>
            </a:bgClr>
          </a:pattFill>
          <a:ln w="57150">
            <a:solidFill>
              <a:schemeClr val="tx2"/>
            </a:solidFill>
          </a:ln>
          <a:effectLst/>
        </p:spPr>
        <p:txBody>
          <a:bodyPr/>
          <a:lstStyle/>
          <a:p>
            <a:pPr eaLnBrk="1" hangingPunct="1">
              <a:defRPr/>
            </a:pPr>
            <a:r>
              <a:rPr lang="en-US" altLang="ja-JP" sz="4000" b="1" dirty="0"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 charset="0"/>
                <a:cs typeface="Geneva" charset="0"/>
              </a:rPr>
              <a:t>“</a:t>
            </a:r>
            <a:r>
              <a:rPr lang="en-US" altLang="ja-JP" sz="4000" b="1" dirty="0" err="1"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 charset="0"/>
                <a:cs typeface="Geneva" charset="0"/>
              </a:rPr>
              <a:t>Hari</a:t>
            </a:r>
            <a:r>
              <a:rPr lang="en-US" altLang="ja-JP" sz="4000" b="1" dirty="0"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 charset="0"/>
                <a:cs typeface="Geneva" charset="0"/>
              </a:rPr>
              <a:t> </a:t>
            </a:r>
            <a:r>
              <a:rPr lang="en-US" altLang="ja-JP" sz="4000" b="1" dirty="0" err="1"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 charset="0"/>
                <a:cs typeface="Geneva" charset="0"/>
              </a:rPr>
              <a:t>ini</a:t>
            </a:r>
            <a:r>
              <a:rPr lang="en-US" altLang="ja-JP" sz="4000" b="1" dirty="0"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 charset="0"/>
                <a:cs typeface="Geneva" charset="0"/>
              </a:rPr>
              <a:t> </a:t>
            </a:r>
            <a:r>
              <a:rPr lang="en-US" altLang="ja-JP" sz="4000" b="1" dirty="0" err="1"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 charset="0"/>
                <a:cs typeface="Geneva" charset="0"/>
              </a:rPr>
              <a:t>udara</a:t>
            </a:r>
            <a:r>
              <a:rPr lang="en-US" altLang="ja-JP" sz="4000" b="1" dirty="0"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 charset="0"/>
                <a:cs typeface="Geneva" charset="0"/>
              </a:rPr>
              <a:t> </a:t>
            </a:r>
            <a:r>
              <a:rPr lang="en-US" altLang="ja-JP" sz="4000" b="1" dirty="0" err="1"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 charset="0"/>
                <a:cs typeface="Geneva" charset="0"/>
              </a:rPr>
              <a:t>akan</a:t>
            </a:r>
            <a:r>
              <a:rPr lang="en-US" altLang="ja-JP" sz="4000" b="1" dirty="0"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 charset="0"/>
                <a:cs typeface="Geneva" charset="0"/>
              </a:rPr>
              <a:t> </a:t>
            </a:r>
            <a:r>
              <a:rPr lang="en-US" altLang="ja-JP" sz="4000" b="1" dirty="0" err="1"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 charset="0"/>
                <a:cs typeface="Geneva" charset="0"/>
              </a:rPr>
              <a:t>menjadi</a:t>
            </a:r>
            <a:r>
              <a:rPr lang="en-US" altLang="ja-JP" sz="4000" b="1" dirty="0"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 charset="0"/>
                <a:cs typeface="Geneva" charset="0"/>
              </a:rPr>
              <a:t> </a:t>
            </a:r>
            <a:r>
              <a:rPr lang="en-US" altLang="ja-JP" sz="4000" b="1" dirty="0" err="1"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 charset="0"/>
                <a:cs typeface="Geneva" charset="0"/>
              </a:rPr>
              <a:t>dingin</a:t>
            </a:r>
            <a:r>
              <a:rPr lang="en-US" altLang="ja-JP" sz="4000" b="1" dirty="0"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 charset="0"/>
                <a:cs typeface="Geneva" charset="0"/>
              </a:rPr>
              <a:t>”</a:t>
            </a:r>
            <a:endParaRPr lang="en-US" sz="4000" b="1" dirty="0">
              <a:effectLst>
                <a:outerShdw blurRad="50800" dist="63500" dir="2700000" algn="tl" rotWithShape="0">
                  <a:srgbClr val="000000"/>
                </a:outerShdw>
              </a:effectLst>
              <a:latin typeface="Arial" charset="0"/>
              <a:cs typeface="Geneva" charset="0"/>
            </a:endParaRPr>
          </a:p>
        </p:txBody>
      </p:sp>
      <p:sp>
        <p:nvSpPr>
          <p:cNvPr id="102405" name="Text Box 6"/>
          <p:cNvSpPr txBox="1">
            <a:spLocks noChangeArrowheads="1"/>
          </p:cNvSpPr>
          <p:nvPr/>
        </p:nvSpPr>
        <p:spPr bwMode="auto">
          <a:xfrm>
            <a:off x="8620125" y="76200"/>
            <a:ext cx="523875" cy="457200"/>
          </a:xfrm>
          <a:prstGeom prst="rect">
            <a:avLst/>
          </a:prstGeom>
          <a:solidFill>
            <a:srgbClr val="000000"/>
          </a:solidFill>
          <a:ln>
            <a:noFill/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 smtClean="0">
                <a:solidFill>
                  <a:srgbClr val="FFFFFF"/>
                </a:solidFill>
              </a:rPr>
              <a:t>38</a:t>
            </a: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1268760"/>
            <a:ext cx="9144000" cy="126188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eaLnBrk="1" hangingPunct="1">
              <a:spcBef>
                <a:spcPts val="0"/>
              </a:spcBef>
              <a:buClr>
                <a:srgbClr val="00CCFF"/>
              </a:buClr>
              <a:buSzPct val="65000"/>
              <a:defRPr/>
            </a:pPr>
            <a:r>
              <a:rPr lang="en-US" sz="27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I.	</a:t>
            </a:r>
            <a:r>
              <a:rPr lang="en-US" sz="2700" b="1" kern="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Jelaskan</a:t>
            </a:r>
            <a:endParaRPr lang="en-US" sz="2700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92000" lvl="1" indent="-360000" eaLnBrk="1" hangingPunct="1">
              <a:spcBef>
                <a:spcPts val="0"/>
              </a:spcBef>
              <a:buClr>
                <a:srgbClr val="FFCC00"/>
              </a:buClr>
              <a:buSzPct val="125000"/>
              <a:buFont typeface="Wingdings" panose="05000000000000000000" pitchFamily="2" charset="2"/>
              <a:buChar char="§"/>
              <a:defRPr/>
            </a:pPr>
            <a:r>
              <a:rPr lang="en-US" sz="2300" b="1" kern="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Menjawab</a:t>
            </a:r>
            <a:r>
              <a:rPr lang="en-US" sz="23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kern="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soalan</a:t>
            </a:r>
            <a:r>
              <a:rPr lang="en-US" sz="23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ja-JP" altLang="en-US" sz="23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altLang="ja-JP" sz="2300" b="1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Apa</a:t>
            </a:r>
            <a:r>
              <a:rPr lang="en-US" altLang="ja-JP" sz="23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altLang="ja-JP" sz="2300" b="1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perlu</a:t>
            </a:r>
            <a:r>
              <a:rPr lang="en-US" altLang="ja-JP" sz="23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300" b="1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saya</a:t>
            </a:r>
            <a:r>
              <a:rPr lang="en-US" altLang="ja-JP" sz="23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300" b="1" kern="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terangkan</a:t>
            </a:r>
            <a:r>
              <a:rPr lang="en-US" altLang="ja-JP" sz="23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ja-JP" altLang="en-US" sz="23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n-US" altLang="ja-JP" sz="23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92000" lvl="1" indent="-360000" eaLnBrk="1" hangingPunct="1">
              <a:spcBef>
                <a:spcPts val="0"/>
              </a:spcBef>
              <a:buClr>
                <a:srgbClr val="FFCC00"/>
              </a:buClr>
              <a:buSzPct val="125000"/>
              <a:buFont typeface="Wingdings" panose="05000000000000000000" pitchFamily="2" charset="2"/>
              <a:buChar char="§"/>
              <a:defRPr/>
            </a:pPr>
            <a:r>
              <a:rPr lang="ja-JP" altLang="en-US" sz="23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altLang="ja-JP" sz="23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Oh, </a:t>
            </a:r>
            <a:r>
              <a:rPr lang="en-US" altLang="ja-JP" sz="2300" b="1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suhu</a:t>
            </a:r>
            <a:r>
              <a:rPr lang="en-US" altLang="ja-JP" sz="23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300" b="1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udara</a:t>
            </a:r>
            <a:r>
              <a:rPr lang="en-US" altLang="ja-JP" sz="23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300" b="1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hari</a:t>
            </a:r>
            <a:r>
              <a:rPr lang="en-US" altLang="ja-JP" sz="23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300" b="1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ini</a:t>
            </a:r>
            <a:r>
              <a:rPr lang="en-US" altLang="ja-JP" sz="23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300" b="1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akan</a:t>
            </a:r>
            <a:r>
              <a:rPr lang="en-US" altLang="ja-JP" sz="23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300" b="1" kern="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mencapai</a:t>
            </a:r>
            <a:r>
              <a:rPr lang="en-US" altLang="ja-JP" sz="23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30 </a:t>
            </a:r>
            <a:r>
              <a:rPr lang="en-US" altLang="ja-JP" sz="2300" b="1" kern="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darjah</a:t>
            </a:r>
            <a:endParaRPr lang="en-US" sz="23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7004640" y="2391271"/>
            <a:ext cx="21758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300" b="1" dirty="0" smtClean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-Fahrenheit!</a:t>
            </a:r>
            <a:r>
              <a:rPr lang="en-US" altLang="ja-JP" sz="2300" b="1" dirty="0" smtClean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"</a:t>
            </a:r>
            <a:endParaRPr lang="en-US" sz="2300" b="1" dirty="0" smtClean="0">
              <a:effectLst>
                <a:outerShdw blurRad="50800" dist="63500" dir="27000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8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89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89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4" grpId="0" build="p"/>
      <p:bldP spid="8" grpId="0" build="p"/>
      <p:bldP spid="9" grpId="0" build="p"/>
      <p:bldP spid="10" grpId="0" build="p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Text Box 6"/>
          <p:cNvSpPr txBox="1">
            <a:spLocks noChangeArrowheads="1"/>
          </p:cNvSpPr>
          <p:nvPr/>
        </p:nvSpPr>
        <p:spPr bwMode="auto">
          <a:xfrm>
            <a:off x="8620125" y="76200"/>
            <a:ext cx="523875" cy="4572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38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575245" y="704651"/>
            <a:ext cx="8245227" cy="852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47688" indent="-547688" eaLnBrk="1" hangingPunct="1">
              <a:lnSpc>
                <a:spcPct val="90000"/>
              </a:lnSpc>
              <a:spcBef>
                <a:spcPts val="0"/>
              </a:spcBef>
              <a:buClr>
                <a:srgbClr val="00CCFF"/>
              </a:buClr>
              <a:buSzPct val="65000"/>
              <a:buFont typeface="Wingdings" charset="0"/>
              <a:buNone/>
              <a:defRPr/>
            </a:pPr>
            <a:r>
              <a:rPr lang="en-US" sz="2700" dirty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D. </a:t>
            </a:r>
            <a:r>
              <a:rPr lang="en-US" sz="2700" dirty="0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2700" dirty="0" err="1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Apabila</a:t>
            </a:r>
            <a:r>
              <a:rPr lang="en-US" sz="2700" dirty="0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2700" dirty="0" err="1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bukti</a:t>
            </a:r>
            <a:r>
              <a:rPr lang="en-US" sz="2700" dirty="0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2700" dirty="0" err="1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diperlukan</a:t>
            </a:r>
            <a:r>
              <a:rPr lang="en-US" sz="2700" dirty="0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, </a:t>
            </a:r>
            <a:r>
              <a:rPr lang="en-US" sz="2700" dirty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1 </a:t>
            </a:r>
            <a:r>
              <a:rPr lang="en-US" sz="2700" dirty="0" err="1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daripada</a:t>
            </a:r>
            <a:r>
              <a:rPr lang="en-US" sz="2700" dirty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 3 </a:t>
            </a:r>
            <a:r>
              <a:rPr lang="en-US" sz="2700" dirty="0" err="1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masalah</a:t>
            </a:r>
            <a:r>
              <a:rPr lang="en-US" sz="2700" dirty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2700" dirty="0" err="1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wujud</a:t>
            </a:r>
            <a:r>
              <a:rPr lang="en-US" sz="2700" dirty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:</a:t>
            </a:r>
            <a:endParaRPr lang="en-US" sz="2700" dirty="0">
              <a:solidFill>
                <a:srgbClr val="FFFFFF"/>
              </a:solidFill>
              <a:effectLst>
                <a:outerShdw blurRad="50800" dist="63500" dir="2700000" algn="tl" rotWithShape="0">
                  <a:srgbClr val="000000"/>
                </a:outerShdw>
              </a:effectLst>
              <a:cs typeface="Geneva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008633" y="1484784"/>
            <a:ext cx="8243887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47688" indent="-547688" eaLnBrk="1" hangingPunct="1">
              <a:lnSpc>
                <a:spcPct val="90000"/>
              </a:lnSpc>
              <a:spcBef>
                <a:spcPct val="20000"/>
              </a:spcBef>
              <a:buClr>
                <a:srgbClr val="00CCFF"/>
              </a:buClr>
              <a:buSzPct val="65000"/>
              <a:buFont typeface="Wingdings" charset="0"/>
              <a:buNone/>
              <a:defRPr/>
            </a:pPr>
            <a:r>
              <a:rPr lang="en-US" sz="2700" dirty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1.	</a:t>
            </a:r>
            <a:r>
              <a:rPr lang="en-US" sz="2700" dirty="0" err="1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Dia</a:t>
            </a:r>
            <a:r>
              <a:rPr lang="en-US" sz="2700" dirty="0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2700" dirty="0" err="1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tidak</a:t>
            </a:r>
            <a:r>
              <a:rPr lang="en-US" sz="2700" dirty="0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2700" i="1" u="sng" dirty="0" err="1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melihat</a:t>
            </a:r>
            <a:r>
              <a:rPr lang="en-US" sz="2700" dirty="0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2700" dirty="0" err="1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kaitannya</a:t>
            </a:r>
            <a:r>
              <a:rPr lang="en-US" sz="2700" dirty="0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.</a:t>
            </a:r>
            <a:endParaRPr lang="en-US" sz="2700" dirty="0">
              <a:solidFill>
                <a:srgbClr val="FFFFFF"/>
              </a:solidFill>
              <a:effectLst>
                <a:outerShdw blurRad="50800" dist="63500" dir="27000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584325" y="1917651"/>
            <a:ext cx="7596187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47688" indent="-547688" eaLnBrk="1" hangingPunct="1">
              <a:lnSpc>
                <a:spcPct val="90000"/>
              </a:lnSpc>
              <a:spcBef>
                <a:spcPct val="20000"/>
              </a:spcBef>
              <a:buClr>
                <a:srgbClr val="00CCFF"/>
              </a:buClr>
              <a:buSzPct val="65000"/>
              <a:buFont typeface="Wingdings" charset="0"/>
              <a:buNone/>
              <a:defRPr/>
            </a:pPr>
            <a:r>
              <a:rPr lang="en-US" sz="2500" dirty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a.	</a:t>
            </a:r>
            <a:r>
              <a:rPr lang="en-US" sz="2500" dirty="0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“</a:t>
            </a:r>
            <a:r>
              <a:rPr lang="en-US" sz="2500" dirty="0" err="1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Berbuat</a:t>
            </a:r>
            <a:r>
              <a:rPr lang="en-US" sz="2500" dirty="0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2500" dirty="0" err="1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baik</a:t>
            </a:r>
            <a:r>
              <a:rPr lang="en-US" sz="2500" dirty="0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2500" dirty="0" err="1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untuk</a:t>
            </a:r>
            <a:r>
              <a:rPr lang="en-US" sz="2500" dirty="0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 ‘</a:t>
            </a:r>
            <a:r>
              <a:rPr lang="en-US" sz="2500" dirty="0" err="1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atuk</a:t>
            </a:r>
            <a:r>
              <a:rPr lang="en-US" sz="2500" dirty="0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.”</a:t>
            </a:r>
            <a:endParaRPr lang="en-US" sz="2500" dirty="0">
              <a:solidFill>
                <a:srgbClr val="FFFFFF"/>
              </a:solidFill>
              <a:effectLst>
                <a:outerShdw blurRad="50800" dist="63500" dir="27000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1584325" y="2276872"/>
            <a:ext cx="7380163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47688" indent="-547688" eaLnBrk="1" hangingPunct="1">
              <a:lnSpc>
                <a:spcPct val="90000"/>
              </a:lnSpc>
              <a:spcBef>
                <a:spcPts val="0"/>
              </a:spcBef>
              <a:buClr>
                <a:srgbClr val="00CCFF"/>
              </a:buClr>
              <a:buSzPct val="65000"/>
              <a:buFont typeface="Wingdings" charset="0"/>
              <a:buNone/>
              <a:defRPr/>
            </a:pPr>
            <a:r>
              <a:rPr lang="en-US" sz="2500" dirty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b.	</a:t>
            </a:r>
            <a:r>
              <a:rPr lang="en-US" sz="2500" dirty="0" err="1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Kol</a:t>
            </a:r>
            <a:r>
              <a:rPr lang="en-US" sz="2500" dirty="0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. 1 </a:t>
            </a:r>
            <a:r>
              <a:rPr lang="en-US" sz="2500" dirty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– </a:t>
            </a:r>
            <a:r>
              <a:rPr lang="en-US" sz="2500" dirty="0" err="1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Mengetahui</a:t>
            </a:r>
            <a:r>
              <a:rPr lang="en-US" sz="2500" dirty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2500" dirty="0" err="1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kehendak</a:t>
            </a:r>
            <a:r>
              <a:rPr lang="en-US" sz="2500" dirty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2500" dirty="0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ALLAH </a:t>
            </a:r>
            <a:r>
              <a:rPr lang="en-US" sz="2500" dirty="0" err="1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memberikan</a:t>
            </a:r>
            <a:r>
              <a:rPr lang="en-US" sz="2500" dirty="0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2500" dirty="0" err="1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kesabaran</a:t>
            </a:r>
            <a:r>
              <a:rPr lang="en-US" sz="2500" dirty="0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.</a:t>
            </a:r>
            <a:endParaRPr lang="en-US" sz="2500" dirty="0">
              <a:solidFill>
                <a:srgbClr val="FFFFFF"/>
              </a:solidFill>
              <a:effectLst>
                <a:outerShdw blurRad="50800" dist="63500" dir="2700000" algn="tl" rotWithShape="0">
                  <a:srgbClr val="000000"/>
                </a:outerShdw>
              </a:effectLst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971600" y="3068960"/>
            <a:ext cx="824388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47688" indent="-547688" eaLnBrk="1" hangingPunct="1">
              <a:lnSpc>
                <a:spcPct val="90000"/>
              </a:lnSpc>
              <a:spcBef>
                <a:spcPct val="20000"/>
              </a:spcBef>
              <a:buClr>
                <a:srgbClr val="00CCFF"/>
              </a:buClr>
              <a:buSzPct val="65000"/>
              <a:buFont typeface="Wingdings" charset="0"/>
              <a:buNone/>
              <a:defRPr/>
            </a:pPr>
            <a:r>
              <a:rPr lang="en-US" sz="2700" dirty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2.	</a:t>
            </a:r>
            <a:r>
              <a:rPr lang="en-US" sz="2700" dirty="0" err="1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Dia</a:t>
            </a:r>
            <a:r>
              <a:rPr lang="en-US" sz="2700" dirty="0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2700" dirty="0" err="1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tidak</a:t>
            </a:r>
            <a:r>
              <a:rPr lang="en-US" sz="2700" dirty="0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2700" i="1" u="sng" dirty="0" err="1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mempercayai</a:t>
            </a:r>
            <a:r>
              <a:rPr lang="en-US" sz="2700" dirty="0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2700" dirty="0" err="1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kaitan</a:t>
            </a:r>
            <a:r>
              <a:rPr lang="en-US" sz="2700" dirty="0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2700" dirty="0" err="1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itu</a:t>
            </a:r>
            <a:r>
              <a:rPr lang="en-US" sz="2700" dirty="0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.</a:t>
            </a:r>
            <a:endParaRPr lang="en-US" sz="2700" dirty="0">
              <a:solidFill>
                <a:srgbClr val="FFFFFF"/>
              </a:solidFill>
              <a:effectLst>
                <a:outerShdw blurRad="50800" dist="63500" dir="2700000" algn="tl" rotWithShape="0">
                  <a:srgbClr val="000000"/>
                </a:outerShdw>
              </a:effectLst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1584325" y="3501008"/>
            <a:ext cx="7236147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47688" indent="-547688" eaLnBrk="1" hangingPunct="1">
              <a:lnSpc>
                <a:spcPct val="90000"/>
              </a:lnSpc>
              <a:spcBef>
                <a:spcPts val="0"/>
              </a:spcBef>
              <a:buClr>
                <a:srgbClr val="00CCFF"/>
              </a:buClr>
              <a:buSzPct val="65000"/>
              <a:buFont typeface="Wingdings" charset="0"/>
              <a:buNone/>
              <a:defRPr/>
            </a:pPr>
            <a:r>
              <a:rPr lang="en-US" sz="2500" dirty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a.	</a:t>
            </a:r>
            <a:r>
              <a:rPr lang="en-US" sz="2500" dirty="0" err="1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Efe</a:t>
            </a:r>
            <a:r>
              <a:rPr lang="en-US" sz="2500" dirty="0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. 6:1-3 </a:t>
            </a:r>
            <a:r>
              <a:rPr lang="en-US" sz="2500" dirty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– </a:t>
            </a:r>
            <a:r>
              <a:rPr lang="en-US" sz="2500" dirty="0" err="1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Panjang</a:t>
            </a:r>
            <a:r>
              <a:rPr lang="en-US" sz="2500" dirty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2500" dirty="0" err="1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umur</a:t>
            </a:r>
            <a:r>
              <a:rPr lang="en-US" sz="2500" dirty="0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2500" dirty="0" err="1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kerana</a:t>
            </a:r>
            <a:r>
              <a:rPr lang="en-US" sz="2500" dirty="0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2500" dirty="0" err="1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menghormati</a:t>
            </a:r>
            <a:r>
              <a:rPr lang="en-US" sz="2500" dirty="0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2500" dirty="0" err="1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ibu</a:t>
            </a:r>
            <a:r>
              <a:rPr lang="en-US" sz="2500" dirty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2500" dirty="0" err="1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bapa</a:t>
            </a:r>
            <a:r>
              <a:rPr lang="en-US" sz="2500" dirty="0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.</a:t>
            </a:r>
            <a:endParaRPr lang="en-US" sz="2500" dirty="0">
              <a:solidFill>
                <a:srgbClr val="FFFFFF"/>
              </a:solidFill>
              <a:effectLst>
                <a:outerShdw blurRad="50800" dist="63500" dir="2700000" algn="tl" rotWithShape="0">
                  <a:srgbClr val="000000"/>
                </a:outerShdw>
              </a:effectLst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1547664" y="4221088"/>
            <a:ext cx="7596187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47688" indent="-547688" eaLnBrk="1" hangingPunct="1">
              <a:lnSpc>
                <a:spcPct val="90000"/>
              </a:lnSpc>
              <a:spcBef>
                <a:spcPct val="20000"/>
              </a:spcBef>
              <a:buClr>
                <a:srgbClr val="00CCFF"/>
              </a:buClr>
              <a:buSzPct val="65000"/>
              <a:buFont typeface="Wingdings" charset="0"/>
              <a:buNone/>
              <a:defRPr/>
            </a:pPr>
            <a:r>
              <a:rPr lang="en-US" sz="2500" dirty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b.	1 </a:t>
            </a:r>
            <a:r>
              <a:rPr lang="en-US" sz="2500" dirty="0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Kor. 7:10 – </a:t>
            </a:r>
            <a:r>
              <a:rPr lang="pt-BR" sz="2500" dirty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Tiada perkahwinan semula selepas </a:t>
            </a:r>
            <a:r>
              <a:rPr lang="pt-BR" sz="2500" dirty="0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perceraian</a:t>
            </a:r>
            <a:endParaRPr lang="en-US" sz="2500" dirty="0">
              <a:solidFill>
                <a:srgbClr val="FFFFFF"/>
              </a:solidFill>
              <a:effectLst>
                <a:outerShdw blurRad="50800" dist="63500" dir="2700000" algn="tl" rotWithShape="0">
                  <a:srgbClr val="000000"/>
                </a:outerShdw>
              </a:effectLst>
            </a:endParaRP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971600" y="5013176"/>
            <a:ext cx="8243887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47688" indent="-547688" eaLnBrk="1" hangingPunct="1">
              <a:lnSpc>
                <a:spcPct val="90000"/>
              </a:lnSpc>
              <a:spcBef>
                <a:spcPct val="20000"/>
              </a:spcBef>
              <a:buClr>
                <a:srgbClr val="00CCFF"/>
              </a:buClr>
              <a:buSzPct val="65000"/>
              <a:buFont typeface="Wingdings" charset="0"/>
              <a:buNone/>
              <a:defRPr/>
            </a:pPr>
            <a:r>
              <a:rPr lang="en-US" sz="2700" dirty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3.	Ada </a:t>
            </a:r>
            <a:r>
              <a:rPr lang="en-US" sz="2700" dirty="0" err="1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perkara</a:t>
            </a:r>
            <a:r>
              <a:rPr lang="en-US" sz="2700" dirty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 lain yang </a:t>
            </a:r>
            <a:r>
              <a:rPr lang="en-US" sz="2700" i="1" u="sng" dirty="0" err="1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lebih</a:t>
            </a:r>
            <a:r>
              <a:rPr lang="en-US" sz="2700" i="1" u="sng" dirty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2700" i="1" u="sng" dirty="0" err="1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penting</a:t>
            </a:r>
            <a:r>
              <a:rPr lang="en-US" sz="2700" dirty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2700" dirty="0" err="1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kepadanya</a:t>
            </a:r>
            <a:r>
              <a:rPr lang="en-US" sz="2700" dirty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.</a:t>
            </a: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1584325" y="5373216"/>
            <a:ext cx="7596187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47688" indent="-547688" eaLnBrk="1" hangingPunct="1">
              <a:lnSpc>
                <a:spcPct val="90000"/>
              </a:lnSpc>
              <a:spcBef>
                <a:spcPct val="20000"/>
              </a:spcBef>
              <a:buClr>
                <a:srgbClr val="00CCFF"/>
              </a:buClr>
              <a:buSzPct val="65000"/>
              <a:buFont typeface="Wingdings" charset="0"/>
              <a:buNone/>
              <a:defRPr/>
            </a:pPr>
            <a:r>
              <a:rPr lang="en-US" sz="2500" dirty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a.	"</a:t>
            </a:r>
            <a:r>
              <a:rPr lang="en-US" sz="2500" dirty="0" err="1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Penerimaan</a:t>
            </a:r>
            <a:r>
              <a:rPr lang="en-US" sz="2500" dirty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2500" dirty="0" err="1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adalah</a:t>
            </a:r>
            <a:r>
              <a:rPr lang="en-US" sz="2500" dirty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2500" dirty="0" err="1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lebih</a:t>
            </a:r>
            <a:r>
              <a:rPr lang="en-US" sz="2500" dirty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2500" dirty="0" err="1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penting</a:t>
            </a:r>
            <a:r>
              <a:rPr lang="en-US" sz="2500" dirty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2500" dirty="0" err="1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daripada</a:t>
            </a:r>
            <a:r>
              <a:rPr lang="en-US" sz="2500" dirty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2500" dirty="0" err="1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kesucian</a:t>
            </a:r>
            <a:r>
              <a:rPr lang="en-US" sz="2500" dirty="0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.”</a:t>
            </a:r>
            <a:endParaRPr lang="en-US" sz="2500" dirty="0">
              <a:solidFill>
                <a:srgbClr val="FFFFFF"/>
              </a:solidFill>
              <a:effectLst>
                <a:outerShdw blurRad="50800" dist="63500" dir="2700000" algn="tl" rotWithShape="0">
                  <a:srgbClr val="000000"/>
                </a:outerShdw>
              </a:effectLst>
            </a:endParaRP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1584325" y="6093296"/>
            <a:ext cx="759618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47688" indent="-547688" eaLnBrk="1" hangingPunct="1">
              <a:lnSpc>
                <a:spcPct val="90000"/>
              </a:lnSpc>
              <a:spcBef>
                <a:spcPct val="20000"/>
              </a:spcBef>
              <a:buClr>
                <a:srgbClr val="00CCFF"/>
              </a:buClr>
              <a:buSzPct val="65000"/>
              <a:buFont typeface="Wingdings" charset="0"/>
              <a:buNone/>
              <a:defRPr/>
            </a:pPr>
            <a:r>
              <a:rPr lang="en-US" sz="2500" dirty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b.	</a:t>
            </a:r>
            <a:r>
              <a:rPr lang="en-US" sz="2500" dirty="0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"</a:t>
            </a:r>
            <a:r>
              <a:rPr lang="en-US" sz="2500" dirty="0" err="1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Menjaga</a:t>
            </a:r>
            <a:r>
              <a:rPr lang="en-US" sz="2500" dirty="0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2500" dirty="0" err="1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pekerjaan</a:t>
            </a:r>
            <a:r>
              <a:rPr lang="en-US" sz="2500" dirty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2500" dirty="0" err="1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saya</a:t>
            </a:r>
            <a:r>
              <a:rPr lang="en-US" sz="2500" dirty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2500" dirty="0" err="1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lebih</a:t>
            </a:r>
            <a:r>
              <a:rPr lang="en-US" sz="2500" dirty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2500" dirty="0" err="1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baik</a:t>
            </a:r>
            <a:r>
              <a:rPr lang="en-US" sz="2500" dirty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2500" dirty="0" err="1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daripada</a:t>
            </a:r>
            <a:r>
              <a:rPr lang="en-US" sz="2500" dirty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2500" dirty="0" err="1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kejujuran</a:t>
            </a:r>
            <a:r>
              <a:rPr lang="en-US" sz="2500" dirty="0" smtClean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.”</a:t>
            </a:r>
            <a:endParaRPr lang="en-US" sz="2500" dirty="0">
              <a:solidFill>
                <a:srgbClr val="FFFFFF"/>
              </a:solidFill>
              <a:effectLst>
                <a:outerShdw blurRad="50800" dist="63500" dir="2700000" algn="tl" rotWithShape="0">
                  <a:srgbClr val="000000"/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8" y="115888"/>
            <a:ext cx="8229600" cy="457200"/>
          </a:xfrm>
          <a:effectLst/>
        </p:spPr>
        <p:txBody>
          <a:bodyPr/>
          <a:lstStyle/>
          <a:p>
            <a:pPr marL="571500" indent="-571500" algn="l" eaLnBrk="1" hangingPunct="1">
              <a:lnSpc>
                <a:spcPct val="90000"/>
              </a:lnSpc>
              <a:spcBef>
                <a:spcPct val="20000"/>
              </a:spcBef>
              <a:buClr>
                <a:srgbClr val="FFFF00"/>
              </a:buClr>
              <a:buSzPct val="100000"/>
              <a:buFont typeface="+mj-lt"/>
              <a:buAutoNum type="romanUcPeriod" startAt="2"/>
              <a:defRPr/>
            </a:pPr>
            <a:r>
              <a:rPr lang="en-US" sz="2800" b="1" dirty="0" err="1" smtClean="0">
                <a:solidFill>
                  <a:srgbClr val="FFFF00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 charset="0"/>
                <a:cs typeface="ＭＳ Ｐゴシック" charset="0"/>
              </a:rPr>
              <a:t>Buktikan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 charset="0"/>
                <a:cs typeface="ＭＳ Ｐゴシック" charset="0"/>
              </a:rPr>
              <a:t> (</a:t>
            </a:r>
            <a:r>
              <a:rPr lang="en-US" sz="2800" b="1" dirty="0" err="1" smtClean="0">
                <a:solidFill>
                  <a:srgbClr val="FFFF00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 charset="0"/>
                <a:cs typeface="ＭＳ Ｐゴシック" charset="0"/>
              </a:rPr>
              <a:t>sambungan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 charset="0"/>
                <a:cs typeface="ＭＳ Ｐゴシック" charset="0"/>
              </a:rPr>
              <a:t>…)</a:t>
            </a:r>
            <a:endParaRPr lang="en-US" sz="2800" b="1" dirty="0">
              <a:solidFill>
                <a:srgbClr val="FFFF00"/>
              </a:solidFill>
              <a:effectLst>
                <a:outerShdw blurRad="50800" dist="63500" dir="2700000" algn="tl" rotWithShape="0">
                  <a:srgbClr val="000000"/>
                </a:outerShdw>
              </a:effectLst>
              <a:latin typeface="Arial" charset="0"/>
              <a:cs typeface="ＭＳ Ｐゴシック" charset="0"/>
            </a:endParaRP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build="p"/>
      <p:bldP spid="10" grpId="0" build="p"/>
      <p:bldP spid="11" grpId="0" build="p"/>
      <p:bldP spid="12" grpId="0" build="p"/>
      <p:bldP spid="13" grpId="0" build="p"/>
      <p:bldP spid="14" grpId="0" build="p"/>
      <p:bldP spid="15" grpId="0" build="p"/>
      <p:bldP spid="16" grpId="0" build="p"/>
      <p:bldP spid="1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4" name="Rectangle 4"/>
          <p:cNvSpPr>
            <a:spLocks noChangeArrowheads="1"/>
          </p:cNvSpPr>
          <p:nvPr/>
        </p:nvSpPr>
        <p:spPr bwMode="auto">
          <a:xfrm>
            <a:off x="40704" y="2924944"/>
            <a:ext cx="90678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ts val="400"/>
              </a:spcBef>
              <a:buClr>
                <a:schemeClr val="hlink"/>
              </a:buClr>
              <a:buSzPct val="65000"/>
              <a:buFont typeface="Wingdings" charset="0"/>
              <a:buNone/>
            </a:pPr>
            <a:r>
              <a:rPr lang="en-US" sz="27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	 </a:t>
            </a:r>
            <a:r>
              <a:rPr lang="en-US" sz="27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Buktikan</a:t>
            </a:r>
            <a:endParaRPr lang="en-US" sz="27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92000" lvl="1" indent="-360000" eaLnBrk="1" hangingPunct="1">
              <a:lnSpc>
                <a:spcPct val="90000"/>
              </a:lnSpc>
              <a:spcBef>
                <a:spcPts val="400"/>
              </a:spcBef>
              <a:buClr>
                <a:schemeClr val="folHlink"/>
              </a:buClr>
              <a:buSzPct val="125000"/>
              <a:buFont typeface="Wingdings" panose="05000000000000000000" pitchFamily="2" charset="2"/>
              <a:buChar char="§"/>
            </a:pPr>
            <a:r>
              <a:rPr lang="en-US" sz="2300" b="1" kern="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Menjawab</a:t>
            </a:r>
            <a:r>
              <a:rPr lang="en-US" sz="2300" b="1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kern="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soalan</a:t>
            </a:r>
            <a:r>
              <a:rPr lang="en-US" sz="2300" b="1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ja-JP" altLang="en-US" sz="2300" b="1" kern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MY" altLang="ja-JP" sz="2300" b="1" kern="0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Adakah</a:t>
            </a:r>
            <a:r>
              <a:rPr lang="en-MY" altLang="ja-JP" sz="2300" b="1" kern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en-US" altLang="ja-JP" sz="2300" b="1" dirty="0" err="1">
                <a:latin typeface="Arial" panose="020B0604020202020204" pitchFamily="34" charset="0"/>
                <a:cs typeface="Arial" panose="020B0604020202020204" pitchFamily="34" charset="0"/>
              </a:rPr>
              <a:t>pendengar</a:t>
            </a:r>
            <a:r>
              <a:rPr lang="en-US" altLang="ja-JP" sz="2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300" b="1" dirty="0" err="1">
                <a:latin typeface="Arial" panose="020B0604020202020204" pitchFamily="34" charset="0"/>
                <a:cs typeface="Arial" panose="020B0604020202020204" pitchFamily="34" charset="0"/>
              </a:rPr>
              <a:t>saya</a:t>
            </a:r>
            <a:r>
              <a:rPr lang="en-US" altLang="ja-JP" sz="2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300" b="1" dirty="0" err="1">
                <a:latin typeface="Arial" panose="020B0604020202020204" pitchFamily="34" charset="0"/>
                <a:cs typeface="Arial" panose="020B0604020202020204" pitchFamily="34" charset="0"/>
              </a:rPr>
              <a:t>percaya</a:t>
            </a:r>
            <a:r>
              <a:rPr lang="en-US" altLang="ja-JP" sz="2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300" b="1" dirty="0" err="1">
                <a:latin typeface="Arial" panose="020B0604020202020204" pitchFamily="34" charset="0"/>
                <a:cs typeface="Arial" panose="020B0604020202020204" pitchFamily="34" charset="0"/>
              </a:rPr>
              <a:t>akan</a:t>
            </a:r>
            <a:r>
              <a:rPr lang="en-US" altLang="ja-JP" sz="2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300" b="1" dirty="0" err="1">
                <a:latin typeface="Arial" panose="020B0604020202020204" pitchFamily="34" charset="0"/>
                <a:cs typeface="Arial" panose="020B0604020202020204" pitchFamily="34" charset="0"/>
              </a:rPr>
              <a:t>hal</a:t>
            </a:r>
            <a:r>
              <a:rPr lang="en-US" altLang="ja-JP" sz="2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300" b="1" dirty="0" err="1">
                <a:latin typeface="Arial" panose="020B0604020202020204" pitchFamily="34" charset="0"/>
                <a:cs typeface="Arial" panose="020B0604020202020204" pitchFamily="34" charset="0"/>
              </a:rPr>
              <a:t>ini</a:t>
            </a:r>
            <a:r>
              <a:rPr lang="en-US" altLang="ja-JP" sz="23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ja-JP" alt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n-US" altLang="ja-JP" sz="2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92000" lvl="1" indent="-360000" eaLnBrk="1" hangingPunct="1">
              <a:lnSpc>
                <a:spcPct val="90000"/>
              </a:lnSpc>
              <a:spcBef>
                <a:spcPts val="400"/>
              </a:spcBef>
              <a:buClr>
                <a:schemeClr val="folHlink"/>
              </a:buClr>
              <a:buSzPct val="125000"/>
              <a:buFont typeface="Wingdings" panose="05000000000000000000" pitchFamily="2" charset="2"/>
              <a:buChar char="§"/>
            </a:pPr>
            <a:r>
              <a:rPr lang="ja-JP" alt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altLang="ja-JP" sz="2300" b="1" dirty="0">
                <a:latin typeface="Arial" panose="020B0604020202020204" pitchFamily="34" charset="0"/>
                <a:cs typeface="Arial" panose="020B0604020202020204" pitchFamily="34" charset="0"/>
              </a:rPr>
              <a:t>BBC (</a:t>
            </a:r>
            <a:r>
              <a:rPr lang="en-US" altLang="ja-JP" sz="2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Stesen</a:t>
            </a:r>
            <a:r>
              <a:rPr lang="en-US" altLang="ja-JP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Radio </a:t>
            </a:r>
            <a:r>
              <a:rPr lang="en-US" altLang="ja-JP" sz="2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Inggeris</a:t>
            </a:r>
            <a:r>
              <a:rPr lang="en-US" altLang="ja-JP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altLang="ja-JP" sz="2300" b="1" dirty="0" err="1">
                <a:latin typeface="Arial" panose="020B0604020202020204" pitchFamily="34" charset="0"/>
                <a:cs typeface="Arial" panose="020B0604020202020204" pitchFamily="34" charset="0"/>
              </a:rPr>
              <a:t>mengatakan</a:t>
            </a:r>
            <a:r>
              <a:rPr lang="en-US" altLang="ja-JP" sz="2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demikian</a:t>
            </a:r>
            <a:r>
              <a:rPr lang="en-US" altLang="ja-JP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altLang="ja-JP" sz="2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mengenai</a:t>
            </a:r>
            <a:r>
              <a:rPr lang="en-US" altLang="ja-JP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Siberia</a:t>
            </a:r>
            <a:r>
              <a:rPr lang="en-US" altLang="ja-JP" sz="2300" b="1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r>
              <a:rPr lang="ja-JP" alt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n-US" altLang="ja-JP" sz="2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2" descr="Divot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990600"/>
          </a:xfrm>
          <a:pattFill prst="divot">
            <a:fgClr>
              <a:schemeClr val="accent1"/>
            </a:fgClr>
            <a:bgClr>
              <a:schemeClr val="bg2"/>
            </a:bgClr>
          </a:pattFill>
          <a:ln w="57150">
            <a:solidFill>
              <a:schemeClr val="tx2"/>
            </a:solidFill>
          </a:ln>
          <a:effectLst/>
        </p:spPr>
        <p:txBody>
          <a:bodyPr/>
          <a:lstStyle/>
          <a:p>
            <a:pPr eaLnBrk="1" hangingPunct="1">
              <a:defRPr/>
            </a:pPr>
            <a:r>
              <a:rPr lang="en-US" altLang="ja-JP" sz="4000" b="1" dirty="0"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 charset="0"/>
                <a:cs typeface="Geneva" charset="0"/>
              </a:rPr>
              <a:t>“</a:t>
            </a:r>
            <a:r>
              <a:rPr lang="en-US" altLang="ja-JP" sz="4000" b="1" dirty="0" err="1"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 charset="0"/>
                <a:cs typeface="Geneva" charset="0"/>
              </a:rPr>
              <a:t>Hari</a:t>
            </a:r>
            <a:r>
              <a:rPr lang="en-US" altLang="ja-JP" sz="4000" b="1" dirty="0"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 charset="0"/>
                <a:cs typeface="Geneva" charset="0"/>
              </a:rPr>
              <a:t> </a:t>
            </a:r>
            <a:r>
              <a:rPr lang="en-US" altLang="ja-JP" sz="4000" b="1" dirty="0" err="1"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 charset="0"/>
                <a:cs typeface="Geneva" charset="0"/>
              </a:rPr>
              <a:t>ini</a:t>
            </a:r>
            <a:r>
              <a:rPr lang="en-US" altLang="ja-JP" sz="4000" b="1" dirty="0"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 charset="0"/>
                <a:cs typeface="Geneva" charset="0"/>
              </a:rPr>
              <a:t> </a:t>
            </a:r>
            <a:r>
              <a:rPr lang="en-US" altLang="ja-JP" sz="4000" b="1" dirty="0" err="1"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 charset="0"/>
                <a:cs typeface="Geneva" charset="0"/>
              </a:rPr>
              <a:t>udara</a:t>
            </a:r>
            <a:r>
              <a:rPr lang="en-US" altLang="ja-JP" sz="4000" b="1" dirty="0"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 charset="0"/>
                <a:cs typeface="Geneva" charset="0"/>
              </a:rPr>
              <a:t> </a:t>
            </a:r>
            <a:r>
              <a:rPr lang="en-US" altLang="ja-JP" sz="4000" b="1" dirty="0" err="1"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 charset="0"/>
                <a:cs typeface="Geneva" charset="0"/>
              </a:rPr>
              <a:t>akan</a:t>
            </a:r>
            <a:r>
              <a:rPr lang="en-US" altLang="ja-JP" sz="4000" b="1" dirty="0"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 charset="0"/>
                <a:cs typeface="Geneva" charset="0"/>
              </a:rPr>
              <a:t> </a:t>
            </a:r>
            <a:r>
              <a:rPr lang="en-US" altLang="ja-JP" sz="4000" b="1" dirty="0" err="1"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 charset="0"/>
                <a:cs typeface="Geneva" charset="0"/>
              </a:rPr>
              <a:t>menjadi</a:t>
            </a:r>
            <a:r>
              <a:rPr lang="en-US" altLang="ja-JP" sz="4000" b="1" dirty="0"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 charset="0"/>
                <a:cs typeface="Geneva" charset="0"/>
              </a:rPr>
              <a:t> </a:t>
            </a:r>
            <a:r>
              <a:rPr lang="en-US" altLang="ja-JP" sz="4000" b="1" dirty="0" err="1"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 charset="0"/>
                <a:cs typeface="Geneva" charset="0"/>
              </a:rPr>
              <a:t>dingin</a:t>
            </a:r>
            <a:r>
              <a:rPr lang="en-US" altLang="ja-JP" sz="4000" b="1" dirty="0"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 charset="0"/>
                <a:cs typeface="Geneva" charset="0"/>
              </a:rPr>
              <a:t>”</a:t>
            </a:r>
            <a:endParaRPr lang="en-US" sz="4000" b="1" dirty="0">
              <a:effectLst>
                <a:outerShdw blurRad="50800" dist="63500" dir="2700000" algn="tl" rotWithShape="0">
                  <a:srgbClr val="000000"/>
                </a:outerShdw>
              </a:effectLst>
              <a:latin typeface="Arial" charset="0"/>
              <a:cs typeface="Geneva" charset="0"/>
            </a:endParaRPr>
          </a:p>
        </p:txBody>
      </p:sp>
      <p:sp>
        <p:nvSpPr>
          <p:cNvPr id="102405" name="Text Box 6"/>
          <p:cNvSpPr txBox="1">
            <a:spLocks noChangeArrowheads="1"/>
          </p:cNvSpPr>
          <p:nvPr/>
        </p:nvSpPr>
        <p:spPr bwMode="auto">
          <a:xfrm>
            <a:off x="8620125" y="76200"/>
            <a:ext cx="523875" cy="457200"/>
          </a:xfrm>
          <a:prstGeom prst="rect">
            <a:avLst/>
          </a:prstGeom>
          <a:solidFill>
            <a:srgbClr val="000000"/>
          </a:solidFill>
          <a:ln>
            <a:noFill/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 smtClean="0">
                <a:solidFill>
                  <a:srgbClr val="FFFFFF"/>
                </a:solidFill>
              </a:rPr>
              <a:t>38</a:t>
            </a: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6512" y="1390610"/>
            <a:ext cx="9144000" cy="131831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eaLnBrk="1" hangingPunct="1">
              <a:spcBef>
                <a:spcPts val="400"/>
              </a:spcBef>
              <a:buClr>
                <a:srgbClr val="00CCFF"/>
              </a:buClr>
              <a:buSzPct val="65000"/>
              <a:defRPr/>
            </a:pPr>
            <a:r>
              <a:rPr lang="en-US" sz="27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I.	</a:t>
            </a:r>
            <a:r>
              <a:rPr lang="en-US" sz="2700" b="1" kern="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Jelaskan</a:t>
            </a:r>
            <a:endParaRPr lang="en-US" sz="2700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92000" lvl="1" indent="-360000" eaLnBrk="1" hangingPunct="1">
              <a:spcBef>
                <a:spcPts val="400"/>
              </a:spcBef>
              <a:buClr>
                <a:srgbClr val="FFCC00"/>
              </a:buClr>
              <a:buSzPct val="125000"/>
              <a:buFont typeface="Wingdings" panose="05000000000000000000" pitchFamily="2" charset="2"/>
              <a:buChar char="§"/>
              <a:defRPr/>
            </a:pPr>
            <a:r>
              <a:rPr lang="en-US" sz="2300" b="1" kern="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Menjawab</a:t>
            </a:r>
            <a:r>
              <a:rPr lang="en-US" sz="23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kern="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soalan</a:t>
            </a:r>
            <a:r>
              <a:rPr lang="en-US" sz="23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ja-JP" altLang="en-US" sz="23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altLang="ja-JP" sz="2300" b="1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Apa</a:t>
            </a:r>
            <a:r>
              <a:rPr lang="en-US" altLang="ja-JP" sz="23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altLang="ja-JP" sz="2300" b="1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perlu</a:t>
            </a:r>
            <a:r>
              <a:rPr lang="en-US" altLang="ja-JP" sz="23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300" b="1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saya</a:t>
            </a:r>
            <a:r>
              <a:rPr lang="en-US" altLang="ja-JP" sz="23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300" b="1" kern="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terangkan</a:t>
            </a:r>
            <a:r>
              <a:rPr lang="en-US" altLang="ja-JP" sz="23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ja-JP" altLang="en-US" sz="23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n-US" altLang="ja-JP" sz="23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92000" lvl="1" indent="-360000" eaLnBrk="1" hangingPunct="1">
              <a:spcBef>
                <a:spcPts val="400"/>
              </a:spcBef>
              <a:buClr>
                <a:srgbClr val="FFCC00"/>
              </a:buClr>
              <a:buSzPct val="125000"/>
              <a:buFont typeface="Wingdings" panose="05000000000000000000" pitchFamily="2" charset="2"/>
              <a:buChar char="§"/>
              <a:defRPr/>
            </a:pPr>
            <a:r>
              <a:rPr lang="ja-JP" altLang="en-US" sz="23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altLang="ja-JP" sz="23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Oh, </a:t>
            </a:r>
            <a:r>
              <a:rPr lang="en-US" altLang="ja-JP" sz="2300" b="1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suhu</a:t>
            </a:r>
            <a:r>
              <a:rPr lang="en-US" altLang="ja-JP" sz="23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300" b="1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udara</a:t>
            </a:r>
            <a:r>
              <a:rPr lang="en-US" altLang="ja-JP" sz="23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300" b="1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hari</a:t>
            </a:r>
            <a:r>
              <a:rPr lang="en-US" altLang="ja-JP" sz="23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300" b="1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ini</a:t>
            </a:r>
            <a:r>
              <a:rPr lang="en-US" altLang="ja-JP" sz="23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300" b="1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akan</a:t>
            </a:r>
            <a:r>
              <a:rPr lang="en-US" altLang="ja-JP" sz="23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300" b="1" kern="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mencapai</a:t>
            </a:r>
            <a:r>
              <a:rPr lang="en-US" altLang="ja-JP" sz="23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30 </a:t>
            </a:r>
            <a:r>
              <a:rPr lang="en-US" altLang="ja-JP" sz="2300" b="1" kern="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darjah</a:t>
            </a:r>
            <a:endParaRPr lang="en-US" sz="23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7004640" y="2607295"/>
            <a:ext cx="21758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300" b="1" dirty="0" smtClean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-Fahrenheit!</a:t>
            </a:r>
            <a:r>
              <a:rPr lang="en-US" altLang="ja-JP" sz="2300" b="1" dirty="0" smtClean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"</a:t>
            </a:r>
            <a:endParaRPr lang="en-US" sz="2300" b="1" dirty="0" smtClean="0">
              <a:effectLst>
                <a:outerShdw blurRad="50800" dist="63500" dir="27000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49088" y="4869160"/>
            <a:ext cx="89154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400"/>
              </a:spcBef>
              <a:buClr>
                <a:srgbClr val="FFFF00"/>
              </a:buClr>
              <a:buSzPct val="100000"/>
            </a:pPr>
            <a:r>
              <a:rPr lang="en-US" sz="27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III. </a:t>
            </a:r>
            <a:r>
              <a:rPr lang="en-US" sz="27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Aplikasi</a:t>
            </a:r>
            <a:endParaRPr lang="en-US" sz="27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92000" lvl="1" indent="-360000" eaLnBrk="1" hangingPunct="1">
              <a:lnSpc>
                <a:spcPct val="90000"/>
              </a:lnSpc>
              <a:spcBef>
                <a:spcPts val="400"/>
              </a:spcBef>
              <a:buClr>
                <a:schemeClr val="folHlink"/>
              </a:buClr>
              <a:buSzPct val="65000"/>
              <a:buFont typeface="Wingdings" charset="0"/>
              <a:buChar char="n"/>
            </a:pPr>
            <a:r>
              <a:rPr lang="en-US" sz="2300" b="1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Menjawab</a:t>
            </a:r>
            <a:r>
              <a:rPr lang="en-US" sz="23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soalan</a:t>
            </a:r>
            <a:r>
              <a:rPr lang="en-US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ja-JP" altLang="en-US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altLang="ja-JP" sz="23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Jadi</a:t>
            </a:r>
            <a:r>
              <a:rPr lang="en-US" altLang="ja-JP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3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apa</a:t>
            </a:r>
            <a:r>
              <a:rPr lang="en-US" altLang="ja-JP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altLang="ja-JP" sz="23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Apa</a:t>
            </a:r>
            <a:r>
              <a:rPr lang="en-US" altLang="ja-JP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hubungannya</a:t>
            </a:r>
            <a:r>
              <a:rPr lang="en-US" altLang="ja-JP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altLang="ja-JP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kehidupan</a:t>
            </a:r>
            <a:r>
              <a:rPr lang="en-US" altLang="ja-JP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nyata</a:t>
            </a:r>
            <a:r>
              <a:rPr lang="en-US" altLang="ja-JP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ja-JP" altLang="en-US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n-US" altLang="ja-JP" sz="2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92000" lvl="1" indent="-360000" eaLnBrk="1" hangingPunct="1">
              <a:lnSpc>
                <a:spcPct val="90000"/>
              </a:lnSpc>
              <a:spcBef>
                <a:spcPts val="400"/>
              </a:spcBef>
              <a:buClr>
                <a:schemeClr val="folHlink"/>
              </a:buClr>
              <a:buSzPct val="65000"/>
              <a:buFont typeface="Wingdings" charset="0"/>
              <a:buChar char="n"/>
            </a:pPr>
            <a:r>
              <a:rPr lang="ja-JP" altLang="en-US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altLang="ja-JP" sz="2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Bawalah</a:t>
            </a:r>
            <a:r>
              <a:rPr lang="en-US" altLang="ja-JP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jaket</a:t>
            </a:r>
            <a:r>
              <a:rPr lang="en-US" altLang="ja-JP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tebal</a:t>
            </a:r>
            <a:r>
              <a:rPr lang="en-US" altLang="ja-JP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3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anda</a:t>
            </a:r>
            <a:r>
              <a:rPr lang="en-US" altLang="ja-JP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3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jika</a:t>
            </a:r>
            <a:r>
              <a:rPr lang="en-US" altLang="ja-JP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3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anda</a:t>
            </a:r>
            <a:r>
              <a:rPr lang="en-US" altLang="ja-JP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3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ke</a:t>
            </a:r>
            <a:r>
              <a:rPr lang="en-US" altLang="ja-JP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Siberia!</a:t>
            </a:r>
            <a:r>
              <a:rPr lang="ja-JP" altLang="en-US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n-US" altLang="ja-JP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19080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8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89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89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4" grpId="0" build="p"/>
      <p:bldP spid="14" grpId="0"/>
      <p:bldP spid="11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5" name="Text Box 6"/>
          <p:cNvSpPr txBox="1">
            <a:spLocks noChangeArrowheads="1"/>
          </p:cNvSpPr>
          <p:nvPr/>
        </p:nvSpPr>
        <p:spPr bwMode="auto">
          <a:xfrm>
            <a:off x="8620125" y="76200"/>
            <a:ext cx="469900" cy="400050"/>
          </a:xfrm>
          <a:prstGeom prst="rect">
            <a:avLst/>
          </a:prstGeom>
          <a:solidFill>
            <a:srgbClr val="000000"/>
          </a:solidFill>
          <a:ln>
            <a:noFill/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b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39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082590" y="3079956"/>
            <a:ext cx="7973318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96000" indent="-396000" eaLnBrk="1" hangingPunct="1">
              <a:lnSpc>
                <a:spcPct val="90000"/>
              </a:lnSpc>
              <a:spcBef>
                <a:spcPts val="0"/>
              </a:spcBef>
              <a:buClr>
                <a:srgbClr val="00CCFF"/>
              </a:buClr>
              <a:buSzPct val="65000"/>
              <a:buFont typeface="Wingdings" charset="0"/>
              <a:buNone/>
              <a:defRPr/>
            </a:pPr>
            <a:r>
              <a:rPr lang="en-US" sz="22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1.	</a:t>
            </a:r>
            <a:r>
              <a:rPr lang="en-US" sz="2200" b="1" dirty="0" err="1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Tetapi</a:t>
            </a:r>
            <a:r>
              <a:rPr lang="en-US" sz="22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2200" b="1" dirty="0" err="1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pengetahuan</a:t>
            </a:r>
            <a:r>
              <a:rPr lang="en-US" sz="22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22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sahaja</a:t>
            </a:r>
            <a:r>
              <a:rPr lang="en-US" sz="22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22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menjadikan</a:t>
            </a:r>
            <a:r>
              <a:rPr lang="en-US" sz="22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22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orang </a:t>
            </a:r>
            <a:r>
              <a:rPr lang="en-US" sz="22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sombong</a:t>
            </a:r>
            <a:r>
              <a:rPr lang="en-US" sz="22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. (</a:t>
            </a:r>
            <a:r>
              <a:rPr lang="en-US" sz="22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1 </a:t>
            </a:r>
            <a:r>
              <a:rPr lang="en-US" sz="22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Kor</a:t>
            </a:r>
            <a:r>
              <a:rPr lang="en-US" sz="22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. 8:1a</a:t>
            </a:r>
            <a:r>
              <a:rPr lang="en-US" sz="22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)</a:t>
            </a:r>
            <a:endParaRPr lang="en-US" sz="2200" b="1" dirty="0">
              <a:solidFill>
                <a:srgbClr val="FFFFFF"/>
              </a:solidFill>
              <a:effectLst>
                <a:outerShdw blurRad="50800" dist="38100" dir="2700000" algn="tl" rotWithShape="0">
                  <a:srgbClr val="000000"/>
                </a:outerShdw>
              </a:effectLst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1043608" y="3717032"/>
            <a:ext cx="7779259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96000" indent="-396000" eaLnBrk="1" hangingPunct="1">
              <a:lnSpc>
                <a:spcPct val="90000"/>
              </a:lnSpc>
              <a:spcBef>
                <a:spcPts val="0"/>
              </a:spcBef>
              <a:buClr>
                <a:srgbClr val="00CCFF"/>
              </a:buClr>
              <a:buSzPct val="65000"/>
              <a:buFont typeface="Wingdings" charset="0"/>
              <a:buNone/>
              <a:defRPr/>
            </a:pPr>
            <a:r>
              <a:rPr lang="en-US" sz="22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2.	</a:t>
            </a:r>
            <a:r>
              <a:rPr lang="en-MY" sz="22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P</a:t>
            </a:r>
            <a:r>
              <a:rPr lang="sv-SE" sz="22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engetahuan dan kasih </a:t>
            </a:r>
            <a:r>
              <a:rPr lang="sv-SE" sz="22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membina </a:t>
            </a:r>
            <a:r>
              <a:rPr lang="sv-SE" sz="22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kehidupan orang.  </a:t>
            </a:r>
            <a:r>
              <a:rPr lang="en-US" sz="22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(</a:t>
            </a:r>
            <a:r>
              <a:rPr lang="en-US" sz="22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1 </a:t>
            </a:r>
            <a:r>
              <a:rPr lang="en-US" sz="22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Kor</a:t>
            </a:r>
            <a:r>
              <a:rPr lang="en-US" sz="22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. 8:1b).</a:t>
            </a: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648841" y="763935"/>
            <a:ext cx="867568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68000" indent="-468000" eaLnBrk="1" hangingPunct="1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+mj-lt"/>
              <a:buAutoNum type="alphaUcPeriod"/>
              <a:defRPr/>
            </a:pPr>
            <a:r>
              <a:rPr lang="en-MY" sz="25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Seorang</a:t>
            </a:r>
            <a:r>
              <a:rPr lang="en-MY" sz="25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 </a:t>
            </a:r>
            <a:r>
              <a:rPr lang="fi-FI" sz="25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penulis </a:t>
            </a:r>
            <a:r>
              <a:rPr lang="fi-FI" sz="25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alkitabiah </a:t>
            </a:r>
            <a:r>
              <a:rPr lang="fi-FI" sz="2500" b="1" i="1" u="sng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mungkin akan menggunakan</a:t>
            </a:r>
            <a:r>
              <a:rPr lang="fi-FI" sz="25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 idea </a:t>
            </a:r>
            <a:r>
              <a:rPr lang="fi-FI" sz="25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atau kenyataannya.</a:t>
            </a:r>
            <a:endParaRPr lang="en-US" sz="2500" b="1" dirty="0">
              <a:solidFill>
                <a:srgbClr val="FFFFFF"/>
              </a:solidFill>
              <a:effectLst>
                <a:outerShdw blurRad="50800" dist="38100" dir="2700000" algn="tl" rotWithShape="0">
                  <a:srgbClr val="000000"/>
                </a:outerShdw>
              </a:effectLst>
              <a:cs typeface="Geneva" charset="0"/>
            </a:endParaRP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648841" y="1557611"/>
            <a:ext cx="8675687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68000" indent="-468000" eaLnBrk="1" hangingPunct="1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+mj-lt"/>
              <a:buAutoNum type="alphaUcPeriod" startAt="2"/>
              <a:defRPr/>
            </a:pPr>
            <a:r>
              <a:rPr lang="en-US" sz="25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Jika</a:t>
            </a:r>
            <a:r>
              <a:rPr lang="en-US" sz="25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2500" b="1" dirty="0" err="1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dia</a:t>
            </a:r>
            <a:r>
              <a:rPr lang="en-US" sz="25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2500" b="1" dirty="0" err="1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tidak</a:t>
            </a:r>
            <a:r>
              <a:rPr lang="en-US" sz="25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25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menggunakannya</a:t>
            </a:r>
            <a:r>
              <a:rPr lang="en-US" sz="25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 (</a:t>
            </a:r>
            <a:r>
              <a:rPr lang="en-US" sz="25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aplikasi</a:t>
            </a:r>
            <a:r>
              <a:rPr lang="en-US" sz="25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), </a:t>
            </a:r>
            <a:r>
              <a:rPr lang="en-US" sz="25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maka</a:t>
            </a:r>
            <a:r>
              <a:rPr lang="en-US" sz="25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2500" b="1" i="1" u="sng" dirty="0" err="1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anda</a:t>
            </a:r>
            <a:r>
              <a:rPr lang="en-US" sz="25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2500" b="1" dirty="0" err="1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perlu</a:t>
            </a:r>
            <a:r>
              <a:rPr lang="en-US" sz="25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2500" b="1" dirty="0" err="1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berbuat</a:t>
            </a:r>
            <a:r>
              <a:rPr lang="en-US" sz="25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2500" b="1" dirty="0" err="1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demikian</a:t>
            </a:r>
            <a:r>
              <a:rPr lang="en-US" sz="25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.</a:t>
            </a:r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648841" y="2348111"/>
            <a:ext cx="8379469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68000" indent="-468000" eaLnBrk="1" hangingPunct="1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+mj-lt"/>
              <a:buAutoNum type="alphaUcPeriod" startAt="3"/>
              <a:defRPr/>
            </a:pPr>
            <a:r>
              <a:rPr lang="en-US" sz="25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Matlamat</a:t>
            </a:r>
            <a:r>
              <a:rPr lang="en-US" sz="25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25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mendakwah</a:t>
            </a:r>
            <a:r>
              <a:rPr lang="en-US" sz="25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2500" b="1" dirty="0" err="1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bukanlah</a:t>
            </a:r>
            <a:r>
              <a:rPr lang="en-US" sz="25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25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untuk</a:t>
            </a:r>
            <a:r>
              <a:rPr lang="en-US" sz="25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25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ilmu</a:t>
            </a:r>
            <a:r>
              <a:rPr lang="en-US" sz="25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2500" b="1" dirty="0" err="1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tetapi</a:t>
            </a:r>
            <a:r>
              <a:rPr lang="en-US" sz="25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2500" b="1" i="1" u="sng" dirty="0" err="1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tingkah</a:t>
            </a:r>
            <a:r>
              <a:rPr lang="en-US" sz="2500" b="1" i="1" u="sng" dirty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2500" b="1" i="1" u="sng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laku</a:t>
            </a:r>
            <a:r>
              <a:rPr lang="en-US" sz="25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.</a:t>
            </a:r>
            <a:endParaRPr lang="en-US" sz="2500" b="1" dirty="0">
              <a:solidFill>
                <a:srgbClr val="FFFFFF"/>
              </a:solidFill>
              <a:effectLst>
                <a:outerShdw blurRad="50800" dist="38100" dir="2700000" algn="tl" rotWithShape="0">
                  <a:srgbClr val="000000"/>
                </a:outerShdw>
              </a:effectLst>
            </a:endParaRPr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1043608" y="4796383"/>
            <a:ext cx="7779259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96000" indent="-396000" eaLnBrk="1" hangingPunct="1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+mj-lt"/>
              <a:buAutoNum type="arabicPeriod"/>
              <a:defRPr/>
            </a:pPr>
            <a:r>
              <a:rPr lang="en-US" sz="22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Apakah</a:t>
            </a:r>
            <a:r>
              <a:rPr lang="en-US" sz="22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2200" b="1" i="1" u="sng" dirty="0" err="1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prinsip</a:t>
            </a:r>
            <a:r>
              <a:rPr lang="en-US" sz="22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2200" b="1" dirty="0" err="1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sah</a:t>
            </a:r>
            <a:r>
              <a:rPr lang="en-US" sz="22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? </a:t>
            </a:r>
            <a:r>
              <a:rPr lang="en-US" sz="2200" b="1" i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(Hermeneutics)</a:t>
            </a:r>
            <a:endParaRPr lang="en-US" sz="2200" b="1" i="1" dirty="0">
              <a:solidFill>
                <a:srgbClr val="FFFFFF"/>
              </a:solidFill>
              <a:effectLst>
                <a:outerShdw blurRad="50800" dist="38100" dir="2700000" algn="tl" rotWithShape="0">
                  <a:srgbClr val="000000"/>
                </a:outerShdw>
              </a:effectLst>
            </a:endParaRPr>
          </a:p>
        </p:txBody>
      </p: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648841" y="4365923"/>
            <a:ext cx="8675687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68000" indent="-468000" eaLnBrk="1" hangingPunct="1">
              <a:lnSpc>
                <a:spcPct val="90000"/>
              </a:lnSpc>
              <a:spcBef>
                <a:spcPts val="0"/>
              </a:spcBef>
              <a:buClr>
                <a:srgbClr val="00CCFF"/>
              </a:buClr>
              <a:buSzPct val="65000"/>
              <a:buFont typeface="Wingdings" charset="0"/>
              <a:buNone/>
              <a:defRPr/>
            </a:pPr>
            <a:r>
              <a:rPr lang="en-US" sz="25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D. </a:t>
            </a:r>
            <a:r>
              <a:rPr lang="en-US" sz="25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Aplikasi</a:t>
            </a:r>
            <a:r>
              <a:rPr lang="en-US" sz="25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 yang </a:t>
            </a:r>
            <a:r>
              <a:rPr lang="en-US" sz="25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betul</a:t>
            </a:r>
            <a:r>
              <a:rPr lang="en-US" sz="25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25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ada</a:t>
            </a:r>
            <a:r>
              <a:rPr lang="en-US" sz="25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2500" b="1" i="1" u="sng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dua</a:t>
            </a:r>
            <a:r>
              <a:rPr lang="en-US" sz="25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25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bahagian</a:t>
            </a:r>
            <a:r>
              <a:rPr lang="en-US" sz="25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:</a:t>
            </a:r>
            <a:endParaRPr lang="en-US" sz="2500" b="1" dirty="0">
              <a:solidFill>
                <a:srgbClr val="FFFFFF"/>
              </a:solidFill>
              <a:effectLst>
                <a:outerShdw blurRad="50800" dist="38100" dir="2700000" algn="tl" rotWithShape="0">
                  <a:srgbClr val="000000"/>
                </a:outerShdw>
              </a:effectLst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35496" y="5915799"/>
            <a:ext cx="4392488" cy="96958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>
            <a:outerShdw blurRad="63500" dist="25400" dir="16979900" algn="ctr" rotWithShape="0">
              <a:srgbClr val="000000">
                <a:alpha val="75000"/>
              </a:srgbClr>
            </a:outerShdw>
          </a:effectLst>
        </p:spPr>
        <p:txBody>
          <a:bodyPr/>
          <a:lstStyle/>
          <a:p>
            <a:pPr algn="ctr" eaLnBrk="1" hangingPunct="1">
              <a:spcBef>
                <a:spcPts val="0"/>
              </a:spcBef>
              <a:buClr>
                <a:srgbClr val="00CCFF"/>
              </a:buClr>
              <a:buSzPct val="65000"/>
              <a:buFont typeface="Wingdings" charset="0"/>
              <a:buNone/>
              <a:defRPr/>
            </a:pPr>
            <a:r>
              <a:rPr lang="en-US" sz="20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"Hai </a:t>
            </a:r>
            <a:r>
              <a:rPr lang="en-US" sz="2000" b="1" dirty="0" err="1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bapa-bapa</a:t>
            </a:r>
            <a:r>
              <a:rPr lang="en-US" sz="20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, </a:t>
            </a:r>
            <a:r>
              <a:rPr lang="en-US" sz="2000" b="1" dirty="0" err="1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janganlah</a:t>
            </a:r>
            <a:r>
              <a:rPr lang="en-US" sz="20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menghasut</a:t>
            </a:r>
            <a:r>
              <a:rPr lang="en-US" sz="20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anak-anak</a:t>
            </a:r>
            <a:r>
              <a:rPr lang="en-US" sz="20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sehingga</a:t>
            </a:r>
            <a:r>
              <a:rPr lang="en-US" sz="20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mereka</a:t>
            </a:r>
            <a:r>
              <a:rPr lang="en-US" sz="20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menjadi</a:t>
            </a:r>
            <a:r>
              <a:rPr lang="en-US" sz="20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marah</a:t>
            </a:r>
            <a:r>
              <a:rPr lang="en-US" sz="20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."</a:t>
            </a:r>
            <a:endParaRPr lang="en-US" sz="2000" b="1" dirty="0">
              <a:solidFill>
                <a:srgbClr val="FFFFFF"/>
              </a:solidFill>
              <a:effectLst>
                <a:outerShdw blurRad="50800" dist="38100" dir="2700000" algn="tl" rotWithShape="0">
                  <a:srgbClr val="000000"/>
                </a:outerShdw>
              </a:effectLst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4572000" y="5888269"/>
            <a:ext cx="4537075" cy="99711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>
            <a:outerShdw blurRad="63500" dist="25400" dir="16979900" algn="ctr" rotWithShape="0">
              <a:srgbClr val="000000">
                <a:alpha val="75000"/>
              </a:srgbClr>
            </a:outerShdw>
          </a:effectLst>
        </p:spPr>
        <p:txBody>
          <a:bodyPr/>
          <a:lstStyle/>
          <a:p>
            <a:pPr algn="ctr" eaLnBrk="1" hangingPunct="1">
              <a:spcBef>
                <a:spcPts val="0"/>
              </a:spcBef>
              <a:buClr>
                <a:srgbClr val="00CCFF"/>
              </a:buClr>
              <a:buSzPct val="65000"/>
              <a:buFont typeface="Wingdings" charset="0"/>
              <a:buNone/>
              <a:defRPr/>
            </a:pPr>
            <a:r>
              <a:rPr lang="en-US" sz="20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"</a:t>
            </a:r>
            <a:r>
              <a:rPr lang="en-US" sz="20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Ibu-ibu</a:t>
            </a:r>
            <a:r>
              <a:rPr lang="en-US" sz="20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, </a:t>
            </a:r>
            <a:r>
              <a:rPr lang="en-US" sz="20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bantulah</a:t>
            </a:r>
            <a:r>
              <a:rPr lang="en-US" sz="20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suami</a:t>
            </a:r>
            <a:r>
              <a:rPr lang="en-US" sz="20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anda</a:t>
            </a:r>
            <a:r>
              <a:rPr lang="en-US" sz="20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20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agar </a:t>
            </a:r>
            <a:r>
              <a:rPr lang="en-US" sz="20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dia</a:t>
            </a:r>
            <a:r>
              <a:rPr lang="en-US" sz="20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tidak</a:t>
            </a:r>
            <a:r>
              <a:rPr lang="en-US" sz="20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menghasutanak-anak</a:t>
            </a:r>
            <a:r>
              <a:rPr lang="en-US" sz="20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anda</a:t>
            </a:r>
            <a:r>
              <a:rPr lang="en-US" sz="20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untuk</a:t>
            </a:r>
            <a:r>
              <a:rPr lang="en-US" sz="20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menjadi</a:t>
            </a:r>
            <a:r>
              <a:rPr lang="en-US" sz="20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marah</a:t>
            </a:r>
            <a:r>
              <a:rPr lang="en-US" sz="20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."</a:t>
            </a:r>
            <a:endParaRPr lang="en-US" sz="2000" b="1" dirty="0">
              <a:solidFill>
                <a:srgbClr val="FFFFFF"/>
              </a:solidFill>
              <a:effectLst>
                <a:outerShdw blurRad="50800" dist="38100" dir="2700000" algn="tl" rotWithShape="0">
                  <a:srgbClr val="000000"/>
                </a:outerShdw>
              </a:effectLst>
            </a:endParaRPr>
          </a:p>
        </p:txBody>
      </p:sp>
      <p:sp>
        <p:nvSpPr>
          <p:cNvPr id="3" name="Down Arrow 2"/>
          <p:cNvSpPr>
            <a:spLocks noChangeArrowheads="1"/>
          </p:cNvSpPr>
          <p:nvPr/>
        </p:nvSpPr>
        <p:spPr bwMode="auto">
          <a:xfrm rot="3341569">
            <a:off x="2230462" y="5361944"/>
            <a:ext cx="368300" cy="801687"/>
          </a:xfrm>
          <a:prstGeom prst="downArrow">
            <a:avLst>
              <a:gd name="adj1" fmla="val 50000"/>
              <a:gd name="adj2" fmla="val 50034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000" b="1">
              <a:solidFill>
                <a:srgbClr val="FFFFFF"/>
              </a:solidFill>
              <a:effectLst>
                <a:outerShdw blurRad="50800" dist="38100" dir="2700000" algn="tl" rotWithShape="0">
                  <a:srgbClr val="000000"/>
                </a:outerShdw>
              </a:effectLst>
            </a:endParaRPr>
          </a:p>
        </p:txBody>
      </p:sp>
      <p:sp>
        <p:nvSpPr>
          <p:cNvPr id="15" name="Down Arrow 14"/>
          <p:cNvSpPr>
            <a:spLocks noChangeArrowheads="1"/>
          </p:cNvSpPr>
          <p:nvPr/>
        </p:nvSpPr>
        <p:spPr bwMode="auto">
          <a:xfrm rot="3341569">
            <a:off x="6975088" y="5351619"/>
            <a:ext cx="368300" cy="800100"/>
          </a:xfrm>
          <a:prstGeom prst="downArrow">
            <a:avLst>
              <a:gd name="adj1" fmla="val 50000"/>
              <a:gd name="adj2" fmla="val 49935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000" b="1">
              <a:solidFill>
                <a:srgbClr val="FFFFFF"/>
              </a:solidFill>
              <a:effectLst>
                <a:outerShdw blurRad="50800" dist="38100" dir="2700000" algn="tl" rotWithShape="0">
                  <a:srgbClr val="000000"/>
                </a:outerShdw>
              </a:effectLst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 bwMode="auto">
          <a:xfrm>
            <a:off x="107504" y="116632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571500" indent="-571500" algn="l" eaLnBrk="1" hangingPunct="1">
              <a:lnSpc>
                <a:spcPct val="90000"/>
              </a:lnSpc>
              <a:spcBef>
                <a:spcPct val="20000"/>
              </a:spcBef>
              <a:buClr>
                <a:srgbClr val="FFFF00"/>
              </a:buClr>
              <a:buSzPct val="100000"/>
              <a:buFont typeface="+mj-lt"/>
              <a:buAutoNum type="romanUcPeriod" startAt="3"/>
              <a:defRPr/>
            </a:pPr>
            <a:r>
              <a:rPr lang="en-US" sz="2800" b="1" kern="0" dirty="0" err="1" smtClean="0">
                <a:solidFill>
                  <a:srgbClr val="FFFF00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 charset="0"/>
                <a:cs typeface="ＭＳ Ｐゴシック" charset="0"/>
              </a:rPr>
              <a:t>Aplikasi</a:t>
            </a:r>
            <a:r>
              <a:rPr lang="en-US" sz="2800" b="1" kern="0" dirty="0" smtClean="0">
                <a:solidFill>
                  <a:srgbClr val="FFFF00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 charset="0"/>
                <a:cs typeface="ＭＳ Ｐゴシック" charset="0"/>
              </a:rPr>
              <a:t> (</a:t>
            </a:r>
            <a:r>
              <a:rPr lang="en-US" sz="2800" b="1" kern="0" dirty="0" err="1" smtClean="0">
                <a:solidFill>
                  <a:srgbClr val="FFFF00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 charset="0"/>
                <a:cs typeface="ＭＳ Ｐゴシック" charset="0"/>
              </a:rPr>
              <a:t>sambungan</a:t>
            </a:r>
            <a:r>
              <a:rPr lang="en-US" sz="2800" b="1" kern="0" dirty="0" smtClean="0">
                <a:solidFill>
                  <a:srgbClr val="FFFF00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 charset="0"/>
                <a:cs typeface="ＭＳ Ｐゴシック" charset="0"/>
              </a:rPr>
              <a:t>…)</a:t>
            </a:r>
            <a:endParaRPr lang="en-US" sz="2800" b="1" kern="0" dirty="0">
              <a:solidFill>
                <a:srgbClr val="FFFF00"/>
              </a:solidFill>
              <a:effectLst>
                <a:outerShdw blurRad="50800" dist="63500" dir="2700000" algn="tl" rotWithShape="0">
                  <a:srgbClr val="000000"/>
                </a:outerShdw>
              </a:effectLst>
              <a:latin typeface="Arial" charset="0"/>
              <a:cs typeface="ＭＳ Ｐゴシック" charset="0"/>
            </a:endParaRPr>
          </a:p>
        </p:txBody>
      </p:sp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1043608" y="5156423"/>
            <a:ext cx="813690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96000" indent="-396000" eaLnBrk="1" hangingPunct="1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+mj-lt"/>
              <a:buAutoNum type="arabicPeriod" startAt="2"/>
              <a:defRPr/>
            </a:pPr>
            <a:r>
              <a:rPr lang="en-US" sz="2200" b="1" dirty="0" err="1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Apakah</a:t>
            </a:r>
            <a:r>
              <a:rPr lang="en-US" sz="22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2200" b="1" i="1" u="sng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aplikasi</a:t>
            </a:r>
            <a:r>
              <a:rPr lang="en-US" sz="22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22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konkrit</a:t>
            </a:r>
            <a:r>
              <a:rPr lang="en-US" sz="22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2200" b="1" dirty="0" err="1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dan</a:t>
            </a:r>
            <a:r>
              <a:rPr lang="en-US" sz="22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22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aplikasi</a:t>
            </a:r>
            <a:r>
              <a:rPr lang="en-US" sz="22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22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lanjutan</a:t>
            </a:r>
            <a:r>
              <a:rPr lang="en-US" sz="22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? (</a:t>
            </a:r>
            <a:r>
              <a:rPr lang="en-US" sz="22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khusus</a:t>
            </a:r>
            <a:r>
              <a:rPr lang="en-US" sz="22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)</a:t>
            </a:r>
            <a:endParaRPr lang="en-US" sz="2200" b="1" i="1" dirty="0">
              <a:solidFill>
                <a:srgbClr val="FFFFFF"/>
              </a:solidFill>
              <a:effectLst>
                <a:outerShdw blurRad="50800" dist="38100" dir="27000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3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2" grpId="0" build="p"/>
      <p:bldP spid="18" grpId="0" build="p"/>
      <p:bldP spid="19" grpId="0" build="p"/>
      <p:bldP spid="20" grpId="0" build="p"/>
      <p:bldP spid="21" grpId="0" build="p"/>
      <p:bldP spid="23" grpId="0" build="p"/>
      <p:bldP spid="13" grpId="0" build="p" animBg="1"/>
      <p:bldP spid="14" grpId="0" build="allAtOnce" animBg="1"/>
      <p:bldP spid="3" grpId="0" animBg="1"/>
      <p:bldP spid="15" grpId="0" animBg="1"/>
      <p:bldP spid="2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5E4700"/>
            </a:gs>
            <a:gs pos="100000">
              <a:srgbClr val="CC9900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14"/>
          <p:cNvSpPr>
            <a:spLocks noChangeArrowheads="1"/>
          </p:cNvSpPr>
          <p:nvPr/>
        </p:nvSpPr>
        <p:spPr bwMode="auto">
          <a:xfrm>
            <a:off x="0" y="2057658"/>
            <a:ext cx="9144000" cy="396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0" y="0"/>
            <a:ext cx="9144000" cy="1676400"/>
          </a:xfrm>
          <a:prstGeom prst="rect">
            <a:avLst/>
          </a:prstGeom>
          <a:gradFill rotWithShape="0">
            <a:gsLst>
              <a:gs pos="0">
                <a:srgbClr val="2E5C2D"/>
              </a:gs>
              <a:gs pos="100000">
                <a:srgbClr val="2E5C2D">
                  <a:gamma/>
                  <a:shade val="52941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5957" name="Text Box 12"/>
          <p:cNvSpPr txBox="1">
            <a:spLocks noChangeArrowheads="1"/>
          </p:cNvSpPr>
          <p:nvPr/>
        </p:nvSpPr>
        <p:spPr bwMode="auto">
          <a:xfrm>
            <a:off x="8426450" y="95250"/>
            <a:ext cx="552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b="1">
                <a:solidFill>
                  <a:srgbClr val="FFFFFF"/>
                </a:solidFill>
                <a:latin typeface="Comic Sans MS" charset="0"/>
              </a:rPr>
              <a:t>39</a:t>
            </a:r>
            <a:endParaRPr lang="en-US" b="1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125959" name="Text Box 20"/>
          <p:cNvSpPr txBox="1">
            <a:spLocks noChangeArrowheads="1"/>
          </p:cNvSpPr>
          <p:nvPr/>
        </p:nvSpPr>
        <p:spPr bwMode="auto">
          <a:xfrm>
            <a:off x="7239000" y="5175250"/>
            <a:ext cx="1905000" cy="707886"/>
          </a:xfrm>
          <a:prstGeom prst="rect">
            <a:avLst/>
          </a:prstGeom>
          <a:solidFill>
            <a:srgbClr val="BBE0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000" b="1" dirty="0" err="1" smtClean="0">
                <a:solidFill>
                  <a:srgbClr val="000000"/>
                </a:solidFill>
              </a:rPr>
              <a:t>Situasi</a:t>
            </a:r>
            <a:endParaRPr lang="en-US" sz="2000" b="1" dirty="0" smtClean="0">
              <a:solidFill>
                <a:srgbClr val="000000"/>
              </a:solidFill>
            </a:endParaRPr>
          </a:p>
          <a:p>
            <a:pPr algn="ctr"/>
            <a:r>
              <a:rPr lang="en-US" sz="2000" b="1" dirty="0" smtClean="0">
                <a:solidFill>
                  <a:srgbClr val="000000"/>
                </a:solidFill>
              </a:rPr>
              <a:t>Abad </a:t>
            </a:r>
            <a:r>
              <a:rPr lang="en-US" sz="2000" b="1" dirty="0" err="1" smtClean="0">
                <a:solidFill>
                  <a:srgbClr val="000000"/>
                </a:solidFill>
              </a:rPr>
              <a:t>ke</a:t>
            </a:r>
            <a:r>
              <a:rPr lang="en-US" sz="2000" b="1" dirty="0" smtClean="0">
                <a:solidFill>
                  <a:srgbClr val="000000"/>
                </a:solidFill>
              </a:rPr>
              <a:t> 21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125960" name="Text Box 19"/>
          <p:cNvSpPr txBox="1">
            <a:spLocks noChangeArrowheads="1"/>
          </p:cNvSpPr>
          <p:nvPr/>
        </p:nvSpPr>
        <p:spPr bwMode="auto">
          <a:xfrm>
            <a:off x="3581400" y="5005625"/>
            <a:ext cx="1447800" cy="1015663"/>
          </a:xfrm>
          <a:prstGeom prst="rect">
            <a:avLst/>
          </a:prstGeom>
          <a:solidFill>
            <a:srgbClr val="BBE0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000" dirty="0" err="1" smtClean="0">
                <a:solidFill>
                  <a:srgbClr val="000000"/>
                </a:solidFill>
              </a:rPr>
              <a:t>Spesifik</a:t>
            </a:r>
            <a:endParaRPr lang="en-US" sz="2000" dirty="0" smtClean="0">
              <a:solidFill>
                <a:srgbClr val="000000"/>
              </a:solidFill>
            </a:endParaRPr>
          </a:p>
          <a:p>
            <a:pPr algn="ctr"/>
            <a:r>
              <a:rPr lang="en-US" sz="2000" dirty="0" smtClean="0">
                <a:solidFill>
                  <a:srgbClr val="000000"/>
                </a:solidFill>
              </a:rPr>
              <a:t>(</a:t>
            </a:r>
            <a:r>
              <a:rPr lang="en-US" sz="2000" dirty="0" err="1" smtClean="0">
                <a:solidFill>
                  <a:srgbClr val="000000"/>
                </a:solidFill>
              </a:rPr>
              <a:t>Khusus</a:t>
            </a:r>
            <a:r>
              <a:rPr lang="en-US" sz="2000" dirty="0" smtClean="0">
                <a:solidFill>
                  <a:srgbClr val="000000"/>
                </a:solidFill>
              </a:rPr>
              <a:t>/</a:t>
            </a:r>
          </a:p>
          <a:p>
            <a:pPr algn="ctr"/>
            <a:r>
              <a:rPr lang="en-US" sz="2000" dirty="0" err="1" smtClean="0">
                <a:solidFill>
                  <a:srgbClr val="000000"/>
                </a:solidFill>
              </a:rPr>
              <a:t>Konkrit</a:t>
            </a:r>
            <a:r>
              <a:rPr lang="en-US" sz="2000" dirty="0" smtClean="0">
                <a:solidFill>
                  <a:srgbClr val="000000"/>
                </a:solidFill>
              </a:rPr>
              <a:t>)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25961" name="Text Box 19"/>
          <p:cNvSpPr txBox="1">
            <a:spLocks noChangeArrowheads="1"/>
          </p:cNvSpPr>
          <p:nvPr/>
        </p:nvSpPr>
        <p:spPr bwMode="auto">
          <a:xfrm>
            <a:off x="1684040" y="3933056"/>
            <a:ext cx="1447800" cy="923330"/>
          </a:xfrm>
          <a:prstGeom prst="rect">
            <a:avLst/>
          </a:prstGeom>
          <a:solidFill>
            <a:srgbClr val="BBE0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 dirty="0" err="1" smtClean="0">
                <a:solidFill>
                  <a:srgbClr val="000000"/>
                </a:solidFill>
              </a:rPr>
              <a:t>Contoh</a:t>
            </a:r>
            <a:endParaRPr lang="en-US" sz="1800" dirty="0" smtClean="0">
              <a:solidFill>
                <a:srgbClr val="000000"/>
              </a:solidFill>
            </a:endParaRPr>
          </a:p>
          <a:p>
            <a:pPr algn="ctr"/>
            <a:r>
              <a:rPr lang="en-US" sz="1800" dirty="0" err="1" smtClean="0">
                <a:solidFill>
                  <a:srgbClr val="000000"/>
                </a:solidFill>
              </a:rPr>
              <a:t>Kehidupan</a:t>
            </a:r>
            <a:endParaRPr lang="en-US" sz="1800" dirty="0" smtClean="0">
              <a:solidFill>
                <a:srgbClr val="000000"/>
              </a:solidFill>
            </a:endParaRPr>
          </a:p>
          <a:p>
            <a:pPr algn="ctr"/>
            <a:r>
              <a:rPr lang="en-US" sz="1800" dirty="0" err="1" smtClean="0">
                <a:solidFill>
                  <a:srgbClr val="000000"/>
                </a:solidFill>
              </a:rPr>
              <a:t>Sebenar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125962" name="Text Box 20"/>
          <p:cNvSpPr txBox="1">
            <a:spLocks noChangeArrowheads="1"/>
          </p:cNvSpPr>
          <p:nvPr/>
        </p:nvSpPr>
        <p:spPr bwMode="auto">
          <a:xfrm>
            <a:off x="5486400" y="4077072"/>
            <a:ext cx="1905000" cy="646331"/>
          </a:xfrm>
          <a:prstGeom prst="rect">
            <a:avLst/>
          </a:prstGeom>
          <a:solidFill>
            <a:srgbClr val="BBE0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 dirty="0" err="1" smtClean="0">
                <a:solidFill>
                  <a:srgbClr val="000000"/>
                </a:solidFill>
              </a:rPr>
              <a:t>Umat</a:t>
            </a:r>
            <a:endParaRPr lang="en-US" sz="1800" dirty="0" smtClean="0">
              <a:solidFill>
                <a:srgbClr val="000000"/>
              </a:solidFill>
            </a:endParaRPr>
          </a:p>
          <a:p>
            <a:pPr algn="ctr"/>
            <a:r>
              <a:rPr lang="en-US" sz="1800" dirty="0" err="1" smtClean="0">
                <a:solidFill>
                  <a:srgbClr val="000000"/>
                </a:solidFill>
              </a:rPr>
              <a:t>Sebenar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125963" name="Text Box 19"/>
          <p:cNvSpPr txBox="1">
            <a:spLocks noChangeArrowheads="1"/>
          </p:cNvSpPr>
          <p:nvPr/>
        </p:nvSpPr>
        <p:spPr bwMode="auto">
          <a:xfrm>
            <a:off x="3352800" y="2286000"/>
            <a:ext cx="1905000" cy="707886"/>
          </a:xfrm>
          <a:prstGeom prst="rect">
            <a:avLst/>
          </a:prstGeom>
          <a:solidFill>
            <a:srgbClr val="BBE0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000" b="1" dirty="0" err="1" smtClean="0">
                <a:solidFill>
                  <a:srgbClr val="000000"/>
                </a:solidFill>
              </a:rPr>
              <a:t>Prinsip</a:t>
            </a:r>
            <a:r>
              <a:rPr lang="en-US" sz="2000" b="1" dirty="0">
                <a:solidFill>
                  <a:srgbClr val="000000"/>
                </a:solidFill>
              </a:rPr>
              <a:t/>
            </a:r>
            <a:br>
              <a:rPr lang="en-US" sz="2000" b="1" dirty="0">
                <a:solidFill>
                  <a:srgbClr val="000000"/>
                </a:solidFill>
              </a:rPr>
            </a:br>
            <a:r>
              <a:rPr lang="en-US" sz="2000" b="1" dirty="0">
                <a:solidFill>
                  <a:srgbClr val="000000"/>
                </a:solidFill>
              </a:rPr>
              <a:t>(</a:t>
            </a:r>
            <a:r>
              <a:rPr lang="en-US" sz="2000" b="1" dirty="0" err="1" smtClean="0">
                <a:solidFill>
                  <a:srgbClr val="000000"/>
                </a:solidFill>
              </a:rPr>
              <a:t>Abstraksi</a:t>
            </a:r>
            <a:r>
              <a:rPr lang="en-US" sz="2000" b="1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125964" name="TextBox 12"/>
          <p:cNvSpPr txBox="1">
            <a:spLocks noChangeArrowheads="1"/>
          </p:cNvSpPr>
          <p:nvPr/>
        </p:nvSpPr>
        <p:spPr bwMode="auto">
          <a:xfrm>
            <a:off x="7617392" y="4013200"/>
            <a:ext cx="998992" cy="1015663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000">
                <a:solidFill>
                  <a:srgbClr val="000000"/>
                </a:solidFill>
              </a:rPr>
              <a:t>Darah</a:t>
            </a:r>
            <a:r>
              <a:rPr lang="en-US" sz="2000" dirty="0">
                <a:solidFill>
                  <a:srgbClr val="000000"/>
                </a:solidFill>
              </a:rPr>
              <a:t/>
            </a:r>
            <a:br>
              <a:rPr lang="en-US" sz="2000" dirty="0">
                <a:solidFill>
                  <a:srgbClr val="000000"/>
                </a:solidFill>
              </a:rPr>
            </a:br>
            <a:r>
              <a:rPr lang="en-US" sz="2000" dirty="0">
                <a:solidFill>
                  <a:srgbClr val="000000"/>
                </a:solidFill>
              </a:rPr>
              <a:t>&amp;</a:t>
            </a:r>
            <a:br>
              <a:rPr lang="en-US" sz="2000" dirty="0">
                <a:solidFill>
                  <a:srgbClr val="000000"/>
                </a:solidFill>
              </a:rPr>
            </a:br>
            <a:r>
              <a:rPr lang="en-US" sz="2000" dirty="0" err="1">
                <a:solidFill>
                  <a:srgbClr val="000000"/>
                </a:solidFill>
              </a:rPr>
              <a:t>Daging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25965" name="TextBox 13"/>
          <p:cNvSpPr txBox="1">
            <a:spLocks noChangeArrowheads="1"/>
          </p:cNvSpPr>
          <p:nvPr/>
        </p:nvSpPr>
        <p:spPr bwMode="auto">
          <a:xfrm>
            <a:off x="302191" y="4013200"/>
            <a:ext cx="998991" cy="1015663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000" dirty="0" err="1" smtClean="0">
                <a:solidFill>
                  <a:srgbClr val="000000"/>
                </a:solidFill>
              </a:rPr>
              <a:t>Darah</a:t>
            </a:r>
            <a:r>
              <a:rPr lang="en-US" sz="2000" dirty="0">
                <a:solidFill>
                  <a:srgbClr val="000000"/>
                </a:solidFill>
              </a:rPr>
              <a:t/>
            </a:r>
            <a:br>
              <a:rPr lang="en-US" sz="2000" dirty="0">
                <a:solidFill>
                  <a:srgbClr val="000000"/>
                </a:solidFill>
              </a:rPr>
            </a:br>
            <a:r>
              <a:rPr lang="en-US" sz="2000" dirty="0" smtClean="0">
                <a:solidFill>
                  <a:srgbClr val="000000"/>
                </a:solidFill>
              </a:rPr>
              <a:t>&amp;</a:t>
            </a:r>
            <a:r>
              <a:rPr lang="en-US" sz="2000" dirty="0">
                <a:solidFill>
                  <a:srgbClr val="000000"/>
                </a:solidFill>
              </a:rPr>
              <a:t/>
            </a:r>
            <a:br>
              <a:rPr lang="en-US" sz="2000" dirty="0">
                <a:solidFill>
                  <a:srgbClr val="000000"/>
                </a:solidFill>
              </a:rPr>
            </a:br>
            <a:r>
              <a:rPr lang="en-US" sz="2000" dirty="0" err="1" smtClean="0">
                <a:solidFill>
                  <a:srgbClr val="000000"/>
                </a:solidFill>
              </a:rPr>
              <a:t>Daging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5" name="Right Arrow 14"/>
          <p:cNvSpPr/>
          <p:nvPr/>
        </p:nvSpPr>
        <p:spPr bwMode="auto">
          <a:xfrm rot="19379865">
            <a:off x="1584325" y="2967038"/>
            <a:ext cx="1447800" cy="685800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Right Arrow 15"/>
          <p:cNvSpPr/>
          <p:nvPr/>
        </p:nvSpPr>
        <p:spPr bwMode="auto">
          <a:xfrm rot="2313893">
            <a:off x="5507038" y="2976563"/>
            <a:ext cx="1447800" cy="685800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1403648" y="4859751"/>
            <a:ext cx="2051618" cy="1089529"/>
          </a:xfrm>
          <a:prstGeom prst="rect">
            <a:avLst/>
          </a:prstGeom>
          <a:solidFill>
            <a:srgbClr val="BBE0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ja-JP" sz="1800" b="1" i="1" dirty="0" smtClean="0">
                <a:solidFill>
                  <a:srgbClr val="FF0000"/>
                </a:solidFill>
              </a:rPr>
              <a:t>“</a:t>
            </a:r>
            <a:r>
              <a:rPr lang="en-US" altLang="ja-JP" sz="1800" b="1" i="1" dirty="0" err="1" smtClean="0">
                <a:solidFill>
                  <a:srgbClr val="FF0000"/>
                </a:solidFill>
              </a:rPr>
              <a:t>J</a:t>
            </a:r>
            <a:r>
              <a:rPr lang="en-US" sz="1800" b="1" i="1" dirty="0" err="1" smtClean="0">
                <a:solidFill>
                  <a:srgbClr val="FF0000"/>
                </a:solidFill>
              </a:rPr>
              <a:t>angan</a:t>
            </a:r>
            <a:r>
              <a:rPr lang="en-US" sz="1800" b="1" i="1" dirty="0" smtClean="0">
                <a:solidFill>
                  <a:srgbClr val="FF0000"/>
                </a:solidFill>
              </a:rPr>
              <a:t> </a:t>
            </a:r>
            <a:r>
              <a:rPr lang="en-US" sz="1800" b="1" i="1" dirty="0" err="1">
                <a:solidFill>
                  <a:srgbClr val="FF0000"/>
                </a:solidFill>
              </a:rPr>
              <a:t>mengambil</a:t>
            </a:r>
            <a:r>
              <a:rPr lang="en-US" sz="1800" b="1" i="1" dirty="0">
                <a:solidFill>
                  <a:srgbClr val="FF0000"/>
                </a:solidFill>
              </a:rPr>
              <a:t> </a:t>
            </a:r>
            <a:r>
              <a:rPr lang="en-US" sz="1800" b="1" i="1" dirty="0" err="1">
                <a:solidFill>
                  <a:srgbClr val="FF0000"/>
                </a:solidFill>
              </a:rPr>
              <a:t>jalan</a:t>
            </a:r>
            <a:r>
              <a:rPr lang="en-US" sz="1800" b="1" i="1" dirty="0">
                <a:solidFill>
                  <a:srgbClr val="FF0000"/>
                </a:solidFill>
              </a:rPr>
              <a:t> </a:t>
            </a:r>
            <a:r>
              <a:rPr lang="en-US" sz="1800" b="1" i="1" dirty="0" err="1" smtClean="0">
                <a:solidFill>
                  <a:srgbClr val="FF0000"/>
                </a:solidFill>
              </a:rPr>
              <a:t>pintas</a:t>
            </a:r>
            <a:r>
              <a:rPr lang="en-US" sz="1800" b="1" i="1" dirty="0" smtClean="0">
                <a:solidFill>
                  <a:srgbClr val="FF0000"/>
                </a:solidFill>
              </a:rPr>
              <a:t> </a:t>
            </a:r>
            <a:r>
              <a:rPr lang="en-US" sz="1800" b="1" i="1" dirty="0" err="1" smtClean="0">
                <a:solidFill>
                  <a:srgbClr val="FF0000"/>
                </a:solidFill>
              </a:rPr>
              <a:t>dalam</a:t>
            </a:r>
            <a:r>
              <a:rPr lang="en-US" sz="1800" b="1" i="1" dirty="0" smtClean="0">
                <a:solidFill>
                  <a:srgbClr val="FF0000"/>
                </a:solidFill>
              </a:rPr>
              <a:t> </a:t>
            </a:r>
            <a:r>
              <a:rPr lang="en-US" sz="1800" b="1" i="1" dirty="0" err="1" smtClean="0">
                <a:solidFill>
                  <a:srgbClr val="FF0000"/>
                </a:solidFill>
              </a:rPr>
              <a:t>tanaman</a:t>
            </a:r>
            <a:r>
              <a:rPr lang="en-US" sz="1800" b="1" i="1" dirty="0" smtClean="0">
                <a:solidFill>
                  <a:srgbClr val="FF0000"/>
                </a:solidFill>
              </a:rPr>
              <a:t>”</a:t>
            </a:r>
            <a:endParaRPr lang="en-US" sz="1800" b="1" i="1" dirty="0">
              <a:solidFill>
                <a:srgbClr val="FF0000"/>
              </a:solidFill>
            </a:endParaRPr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5486400" y="4653136"/>
            <a:ext cx="1905000" cy="1338828"/>
          </a:xfrm>
          <a:prstGeom prst="rect">
            <a:avLst/>
          </a:prstGeom>
          <a:solidFill>
            <a:srgbClr val="BBE0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ja-JP" sz="1800" b="1" i="1" dirty="0" smtClean="0">
                <a:solidFill>
                  <a:srgbClr val="FF0000"/>
                </a:solidFill>
              </a:rPr>
              <a:t>“B</a:t>
            </a:r>
            <a:r>
              <a:rPr lang="fi-FI" sz="1800" b="1" i="1" dirty="0" smtClean="0">
                <a:solidFill>
                  <a:srgbClr val="FF0000"/>
                </a:solidFill>
              </a:rPr>
              <a:t>ayar </a:t>
            </a:r>
            <a:r>
              <a:rPr lang="fi-FI" sz="1800" b="1" i="1" dirty="0">
                <a:solidFill>
                  <a:srgbClr val="FF0000"/>
                </a:solidFill>
              </a:rPr>
              <a:t>peminta sedekah itu untuk </a:t>
            </a:r>
            <a:r>
              <a:rPr lang="fi-FI" sz="1800" b="1" i="1" dirty="0" smtClean="0">
                <a:solidFill>
                  <a:srgbClr val="FF0000"/>
                </a:solidFill>
              </a:rPr>
              <a:t>membuat kerja-kerja rumah”</a:t>
            </a:r>
            <a:endParaRPr lang="en-US" sz="1800" b="1" i="1" dirty="0">
              <a:solidFill>
                <a:srgbClr val="FF0000"/>
              </a:solidFill>
            </a:endParaRPr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3356222" y="3025775"/>
            <a:ext cx="2007866" cy="1323439"/>
          </a:xfrm>
          <a:prstGeom prst="rect">
            <a:avLst/>
          </a:prstGeom>
          <a:solidFill>
            <a:srgbClr val="BBE0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altLang="ja-JP" sz="2000" b="1" i="1" dirty="0" smtClean="0">
                <a:solidFill>
                  <a:srgbClr val="FF0000"/>
                </a:solidFill>
              </a:rPr>
              <a:t>“</a:t>
            </a:r>
            <a:r>
              <a:rPr lang="en-US" altLang="ja-JP" sz="2000" b="1" i="1" dirty="0" err="1" smtClean="0">
                <a:solidFill>
                  <a:srgbClr val="FF0000"/>
                </a:solidFill>
              </a:rPr>
              <a:t>Berikan</a:t>
            </a:r>
            <a:r>
              <a:rPr lang="en-US" altLang="ja-JP" sz="2000" b="1" i="1" dirty="0" smtClean="0">
                <a:solidFill>
                  <a:srgbClr val="FF0000"/>
                </a:solidFill>
              </a:rPr>
              <a:t> </a:t>
            </a:r>
            <a:r>
              <a:rPr lang="en-US" altLang="ja-JP" sz="2000" b="1" i="1" dirty="0" err="1" smtClean="0">
                <a:solidFill>
                  <a:srgbClr val="FF0000"/>
                </a:solidFill>
              </a:rPr>
              <a:t>pekerjaan</a:t>
            </a:r>
            <a:r>
              <a:rPr lang="en-US" altLang="ja-JP" sz="2000" b="1" i="1" dirty="0" smtClean="0">
                <a:solidFill>
                  <a:srgbClr val="FF0000"/>
                </a:solidFill>
              </a:rPr>
              <a:t> </a:t>
            </a:r>
            <a:r>
              <a:rPr lang="en-US" altLang="ja-JP" sz="2000" b="1" i="1" dirty="0" err="1" smtClean="0">
                <a:solidFill>
                  <a:srgbClr val="FF0000"/>
                </a:solidFill>
              </a:rPr>
              <a:t>kepada</a:t>
            </a:r>
            <a:r>
              <a:rPr lang="en-US" altLang="ja-JP" sz="2000" b="1" i="1" dirty="0" smtClean="0">
                <a:solidFill>
                  <a:srgbClr val="FF0000"/>
                </a:solidFill>
              </a:rPr>
              <a:t> orang </a:t>
            </a:r>
            <a:r>
              <a:rPr lang="en-US" altLang="ja-JP" sz="2000" b="1" i="1" dirty="0" err="1" smtClean="0">
                <a:solidFill>
                  <a:srgbClr val="FF0000"/>
                </a:solidFill>
              </a:rPr>
              <a:t>miskin</a:t>
            </a:r>
            <a:r>
              <a:rPr lang="en-US" altLang="ja-JP" sz="2000" b="1" i="1" dirty="0" smtClean="0">
                <a:solidFill>
                  <a:srgbClr val="FF0000"/>
                </a:solidFill>
              </a:rPr>
              <a:t>"</a:t>
            </a:r>
            <a:endParaRPr lang="en-US" sz="2000" b="1" i="1" dirty="0">
              <a:solidFill>
                <a:srgbClr val="FF0000"/>
              </a:solidFill>
            </a:endParaRPr>
          </a:p>
        </p:txBody>
      </p:sp>
      <p:sp>
        <p:nvSpPr>
          <p:cNvPr id="21" name="Rectangle 11"/>
          <p:cNvSpPr txBox="1">
            <a:spLocks noChangeArrowheads="1"/>
          </p:cNvSpPr>
          <p:nvPr/>
        </p:nvSpPr>
        <p:spPr bwMode="auto">
          <a:xfrm>
            <a:off x="685800" y="980728"/>
            <a:ext cx="7772400" cy="584775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en-US" sz="3200" b="1" kern="0" dirty="0" smtClean="0">
                <a:solidFill>
                  <a:srgbClr val="FFFFFF"/>
                </a:solidFill>
                <a:latin typeface="+mn-lt"/>
              </a:rPr>
              <a:t>= </a:t>
            </a:r>
            <a:r>
              <a:rPr lang="en-US" sz="3200" b="1" kern="0" dirty="0" err="1" smtClean="0">
                <a:solidFill>
                  <a:srgbClr val="FFFFFF"/>
                </a:solidFill>
                <a:latin typeface="+mn-lt"/>
              </a:rPr>
              <a:t>Prinsip</a:t>
            </a:r>
            <a:r>
              <a:rPr lang="en-US" sz="3200" b="1" kern="0" dirty="0" smtClean="0">
                <a:solidFill>
                  <a:srgbClr val="FFFFFF"/>
                </a:solidFill>
                <a:latin typeface="+mn-lt"/>
              </a:rPr>
              <a:t> + </a:t>
            </a:r>
            <a:r>
              <a:rPr lang="en-US" sz="3200" b="1" kern="0" dirty="0" err="1" smtClean="0">
                <a:solidFill>
                  <a:srgbClr val="FFFFFF"/>
                </a:solidFill>
                <a:latin typeface="+mn-lt"/>
              </a:rPr>
              <a:t>Spesifik</a:t>
            </a:r>
            <a:r>
              <a:rPr lang="en-US" sz="3200" b="1" kern="0" dirty="0" smtClean="0">
                <a:solidFill>
                  <a:srgbClr val="FFFFFF"/>
                </a:solidFill>
                <a:latin typeface="+mn-lt"/>
              </a:rPr>
              <a:t> (</a:t>
            </a:r>
            <a:r>
              <a:rPr lang="en-US" sz="3200" b="1" kern="0" dirty="0" err="1" smtClean="0">
                <a:solidFill>
                  <a:srgbClr val="FFFFFF"/>
                </a:solidFill>
                <a:latin typeface="+mn-lt"/>
              </a:rPr>
              <a:t>Khusus</a:t>
            </a:r>
            <a:r>
              <a:rPr lang="en-US" sz="3200" b="1" kern="0" dirty="0" smtClean="0">
                <a:solidFill>
                  <a:srgbClr val="FFFFFF"/>
                </a:solidFill>
                <a:latin typeface="+mn-lt"/>
              </a:rPr>
              <a:t>)</a:t>
            </a:r>
          </a:p>
        </p:txBody>
      </p:sp>
      <p:sp>
        <p:nvSpPr>
          <p:cNvPr id="22" name="Rectangle 11"/>
          <p:cNvSpPr txBox="1">
            <a:spLocks noChangeArrowheads="1"/>
          </p:cNvSpPr>
          <p:nvPr/>
        </p:nvSpPr>
        <p:spPr bwMode="auto">
          <a:xfrm>
            <a:off x="685800" y="272842"/>
            <a:ext cx="7772400" cy="707886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en-US" sz="4000" b="1" kern="0" dirty="0" err="1" smtClean="0">
                <a:solidFill>
                  <a:srgbClr val="FFFFFF"/>
                </a:solidFill>
                <a:latin typeface="+mn-lt"/>
              </a:rPr>
              <a:t>Dua</a:t>
            </a:r>
            <a:r>
              <a:rPr lang="en-US" sz="4000" b="1" kern="0" dirty="0" smtClean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4000" b="1" kern="0" dirty="0" err="1" smtClean="0">
                <a:solidFill>
                  <a:srgbClr val="FFFFFF"/>
                </a:solidFill>
                <a:latin typeface="+mn-lt"/>
              </a:rPr>
              <a:t>Bahagian</a:t>
            </a:r>
            <a:r>
              <a:rPr lang="en-US" sz="4000" b="1" kern="0" dirty="0" smtClean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4000" b="1" kern="0" dirty="0" err="1" smtClean="0">
                <a:solidFill>
                  <a:srgbClr val="FFFFFF"/>
                </a:solidFill>
                <a:latin typeface="+mn-lt"/>
              </a:rPr>
              <a:t>untuk</a:t>
            </a:r>
            <a:r>
              <a:rPr lang="en-US" sz="4000" b="1" kern="0" dirty="0" smtClean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4000" b="1" kern="0" dirty="0" err="1" smtClean="0">
                <a:solidFill>
                  <a:srgbClr val="FFFFFF"/>
                </a:solidFill>
                <a:latin typeface="+mn-lt"/>
              </a:rPr>
              <a:t>Aplikasi</a:t>
            </a:r>
            <a:endParaRPr lang="en-US" sz="3200" b="1" kern="0" dirty="0" smtClean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25958" name="Text Box 19"/>
          <p:cNvSpPr txBox="1">
            <a:spLocks noChangeArrowheads="1"/>
          </p:cNvSpPr>
          <p:nvPr/>
        </p:nvSpPr>
        <p:spPr bwMode="auto">
          <a:xfrm>
            <a:off x="0" y="5181600"/>
            <a:ext cx="1523736" cy="707886"/>
          </a:xfrm>
          <a:prstGeom prst="rect">
            <a:avLst/>
          </a:prstGeom>
          <a:solidFill>
            <a:srgbClr val="BBE0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000" b="1" dirty="0" err="1" smtClean="0">
                <a:solidFill>
                  <a:srgbClr val="000000"/>
                </a:solidFill>
              </a:rPr>
              <a:t>Keadaan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</a:rPr>
              <a:t>Alkitabiah</a:t>
            </a:r>
            <a:endParaRPr lang="en-US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914196"/>
      </p:ext>
    </p:extLst>
  </p:cSld>
  <p:clrMapOvr>
    <a:masterClrMapping/>
  </p:clrMapOvr>
  <p:transition xmlns:p14="http://schemas.microsoft.com/office/powerpoint/2010/main" spd="med">
    <p:randomBar dir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609600"/>
            <a:ext cx="7010400" cy="587152"/>
          </a:xfrm>
          <a:gradFill rotWithShape="0">
            <a:gsLst>
              <a:gs pos="0">
                <a:srgbClr val="800080"/>
              </a:gs>
              <a:gs pos="50000">
                <a:srgbClr val="800080">
                  <a:gamma/>
                  <a:shade val="29804"/>
                  <a:invGamma/>
                </a:srgbClr>
              </a:gs>
              <a:gs pos="100000">
                <a:srgbClr val="800080"/>
              </a:gs>
            </a:gsLst>
            <a:lin ang="5400000" scaled="1"/>
          </a:gradFill>
        </p:spPr>
        <p:txBody>
          <a:bodyPr/>
          <a:lstStyle/>
          <a:p>
            <a:r>
              <a:rPr lang="en-US" sz="2800" b="1" dirty="0" smtClean="0"/>
              <a:t>Proses </a:t>
            </a:r>
            <a:r>
              <a:rPr lang="en-US" sz="2800" b="1" i="1" dirty="0" err="1" smtClean="0"/>
              <a:t>Persiapan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Khutbah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Ekspositori</a:t>
            </a:r>
            <a:endParaRPr lang="en-US" sz="2800" b="1" i="1" dirty="0" smtClean="0"/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1843088" y="5029200"/>
            <a:ext cx="1905000" cy="7493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Times New Roman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2244871" y="5146675"/>
            <a:ext cx="1175001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r>
              <a:rPr lang="en-US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ea typeface="MS PGothic" pitchFamily="34" charset="-128"/>
                <a:cs typeface="+mn-cs"/>
              </a:rPr>
              <a:t>Belajar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1981200" y="4267200"/>
            <a:ext cx="1600200" cy="75565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Times New Roman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5638800" y="4267200"/>
            <a:ext cx="1600200" cy="75565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Times New Roman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49160" name="Rectangle 8"/>
          <p:cNvSpPr>
            <a:spLocks noChangeArrowheads="1"/>
          </p:cNvSpPr>
          <p:nvPr/>
        </p:nvSpPr>
        <p:spPr bwMode="auto">
          <a:xfrm>
            <a:off x="5486400" y="5022850"/>
            <a:ext cx="1905000" cy="7493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Times New Roman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49161" name="Rectangle 9"/>
          <p:cNvSpPr>
            <a:spLocks noChangeArrowheads="1"/>
          </p:cNvSpPr>
          <p:nvPr/>
        </p:nvSpPr>
        <p:spPr bwMode="auto">
          <a:xfrm>
            <a:off x="2122488" y="4419600"/>
            <a:ext cx="1377950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r>
              <a: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ea typeface="MS PGothic" pitchFamily="34" charset="-128"/>
                <a:cs typeface="+mn-cs"/>
              </a:rPr>
              <a:t>Struktur</a:t>
            </a:r>
          </a:p>
        </p:txBody>
      </p:sp>
      <p:sp>
        <p:nvSpPr>
          <p:cNvPr id="49162" name="Rectangle 10"/>
          <p:cNvSpPr>
            <a:spLocks noChangeArrowheads="1"/>
          </p:cNvSpPr>
          <p:nvPr/>
        </p:nvSpPr>
        <p:spPr bwMode="auto">
          <a:xfrm>
            <a:off x="5500688" y="5181600"/>
            <a:ext cx="1856276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r>
              <a:rPr lang="en-US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ea typeface="MS PGothic" pitchFamily="34" charset="-128"/>
                <a:cs typeface="+mn-cs"/>
              </a:rPr>
              <a:t>Berkhutbah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49163" name="Rectangle 11"/>
          <p:cNvSpPr>
            <a:spLocks noChangeArrowheads="1"/>
          </p:cNvSpPr>
          <p:nvPr/>
        </p:nvSpPr>
        <p:spPr bwMode="auto">
          <a:xfrm>
            <a:off x="5765800" y="4419600"/>
            <a:ext cx="1377950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r>
              <a: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ea typeface="MS PGothic" pitchFamily="34" charset="-128"/>
                <a:cs typeface="+mn-cs"/>
              </a:rPr>
              <a:t>Struktur</a:t>
            </a:r>
          </a:p>
        </p:txBody>
      </p:sp>
      <p:sp>
        <p:nvSpPr>
          <p:cNvPr id="49164" name="Rectangle 12"/>
          <p:cNvSpPr>
            <a:spLocks noChangeArrowheads="1"/>
          </p:cNvSpPr>
          <p:nvPr/>
        </p:nvSpPr>
        <p:spPr bwMode="auto">
          <a:xfrm>
            <a:off x="2444750" y="3359150"/>
            <a:ext cx="749300" cy="9017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Times New Roman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49165" name="Rectangle 13"/>
          <p:cNvSpPr>
            <a:spLocks noChangeArrowheads="1"/>
          </p:cNvSpPr>
          <p:nvPr/>
        </p:nvSpPr>
        <p:spPr bwMode="auto">
          <a:xfrm>
            <a:off x="2357438" y="3643313"/>
            <a:ext cx="882650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r>
              <a: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ea typeface="MS PGothic" pitchFamily="34" charset="-128"/>
                <a:cs typeface="+mn-cs"/>
              </a:rPr>
              <a:t>DUT</a:t>
            </a:r>
          </a:p>
        </p:txBody>
      </p:sp>
      <p:sp>
        <p:nvSpPr>
          <p:cNvPr id="49166" name="Rectangle 14"/>
          <p:cNvSpPr>
            <a:spLocks noChangeArrowheads="1"/>
          </p:cNvSpPr>
          <p:nvPr/>
        </p:nvSpPr>
        <p:spPr bwMode="auto">
          <a:xfrm>
            <a:off x="6026150" y="3359150"/>
            <a:ext cx="749300" cy="9017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Times New Roman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49167" name="Rectangle 15"/>
          <p:cNvSpPr>
            <a:spLocks noChangeArrowheads="1"/>
          </p:cNvSpPr>
          <p:nvPr/>
        </p:nvSpPr>
        <p:spPr bwMode="auto">
          <a:xfrm>
            <a:off x="2825750" y="2749550"/>
            <a:ext cx="3492500" cy="5969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Times New Roman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49168" name="Rectangle 16"/>
          <p:cNvSpPr>
            <a:spLocks noChangeArrowheads="1"/>
          </p:cNvSpPr>
          <p:nvPr/>
        </p:nvSpPr>
        <p:spPr bwMode="auto">
          <a:xfrm>
            <a:off x="5929313" y="3643313"/>
            <a:ext cx="917575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r>
              <a: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ea typeface="MS PGothic" pitchFamily="34" charset="-128"/>
                <a:cs typeface="+mn-cs"/>
              </a:rPr>
              <a:t>DUK</a:t>
            </a:r>
          </a:p>
        </p:txBody>
      </p:sp>
      <p:sp>
        <p:nvSpPr>
          <p:cNvPr id="49169" name="Rectangle 17"/>
          <p:cNvSpPr>
            <a:spLocks noChangeArrowheads="1"/>
          </p:cNvSpPr>
          <p:nvPr/>
        </p:nvSpPr>
        <p:spPr bwMode="auto">
          <a:xfrm>
            <a:off x="3429000" y="2805113"/>
            <a:ext cx="2617703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r>
              <a:rPr lang="en-US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ea typeface="MS PGothic" pitchFamily="34" charset="-128"/>
                <a:cs typeface="+mn-cs"/>
              </a:rPr>
              <a:t>Jambatan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ea typeface="MS PGothic" pitchFamily="34" charset="-128"/>
                <a:cs typeface="+mn-cs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ea typeface="MS PGothic" pitchFamily="34" charset="-128"/>
                <a:cs typeface="+mn-cs"/>
              </a:rPr>
              <a:t>Tujuan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49170" name="Rectangle 18"/>
          <p:cNvSpPr>
            <a:spLocks noChangeArrowheads="1"/>
          </p:cNvSpPr>
          <p:nvPr/>
        </p:nvSpPr>
        <p:spPr bwMode="auto">
          <a:xfrm>
            <a:off x="4233863" y="2384053"/>
            <a:ext cx="78105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algn="ctr">
              <a:defRPr/>
            </a:pPr>
            <a:r>
              <a:rPr lang="en-US" sz="2000" b="1" i="1" dirty="0" err="1"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ea typeface="MS PGothic" pitchFamily="34" charset="-128"/>
                <a:cs typeface="+mn-cs"/>
              </a:rPr>
              <a:t>Otak</a:t>
            </a:r>
            <a:endParaRPr lang="en-US" b="1" i="1" dirty="0"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49171" name="Rectangle 19"/>
          <p:cNvSpPr>
            <a:spLocks noChangeArrowheads="1"/>
          </p:cNvSpPr>
          <p:nvPr/>
        </p:nvSpPr>
        <p:spPr bwMode="auto">
          <a:xfrm>
            <a:off x="4102100" y="3708400"/>
            <a:ext cx="10795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sz="2000" b="1" i="1" dirty="0" err="1"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ea typeface="MS PGothic" pitchFamily="34" charset="-128"/>
                <a:cs typeface="+mn-cs"/>
              </a:rPr>
              <a:t>Jantung</a:t>
            </a:r>
            <a:endParaRPr lang="en-US" b="1" i="1" dirty="0"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49172" name="Rectangle 20"/>
          <p:cNvSpPr>
            <a:spLocks noChangeArrowheads="1"/>
          </p:cNvSpPr>
          <p:nvPr/>
        </p:nvSpPr>
        <p:spPr bwMode="auto">
          <a:xfrm>
            <a:off x="3949700" y="4470400"/>
            <a:ext cx="13843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sz="2000" b="1" i="1" dirty="0" err="1"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ea typeface="MS PGothic" pitchFamily="34" charset="-128"/>
                <a:cs typeface="+mn-cs"/>
              </a:rPr>
              <a:t>Rangka</a:t>
            </a:r>
            <a:endParaRPr lang="en-US" b="1" i="1" dirty="0"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49173" name="Rectangle 21"/>
          <p:cNvSpPr>
            <a:spLocks noChangeArrowheads="1"/>
          </p:cNvSpPr>
          <p:nvPr/>
        </p:nvSpPr>
        <p:spPr bwMode="auto">
          <a:xfrm>
            <a:off x="4143375" y="5232400"/>
            <a:ext cx="1036638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sz="2000" b="1" i="1" dirty="0" err="1"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ea typeface="MS PGothic" pitchFamily="34" charset="-128"/>
                <a:cs typeface="+mn-cs"/>
              </a:rPr>
              <a:t>Daging</a:t>
            </a:r>
            <a:endParaRPr lang="en-US" b="1" i="1" dirty="0"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49174" name="AutoShape 22"/>
          <p:cNvSpPr>
            <a:spLocks noChangeArrowheads="1"/>
          </p:cNvSpPr>
          <p:nvPr/>
        </p:nvSpPr>
        <p:spPr bwMode="auto">
          <a:xfrm flipH="1">
            <a:off x="3746500" y="45720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Times New Roman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49175" name="AutoShape 23"/>
          <p:cNvSpPr>
            <a:spLocks noChangeArrowheads="1"/>
          </p:cNvSpPr>
          <p:nvPr/>
        </p:nvSpPr>
        <p:spPr bwMode="auto">
          <a:xfrm flipH="1">
            <a:off x="3746500" y="53340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Times New Roman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49176" name="AutoShape 24"/>
          <p:cNvSpPr>
            <a:spLocks noChangeArrowheads="1"/>
          </p:cNvSpPr>
          <p:nvPr/>
        </p:nvSpPr>
        <p:spPr bwMode="auto">
          <a:xfrm flipH="1">
            <a:off x="3746500" y="37719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Times New Roman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49177" name="AutoShape 25"/>
          <p:cNvSpPr>
            <a:spLocks noChangeArrowheads="1"/>
          </p:cNvSpPr>
          <p:nvPr/>
        </p:nvSpPr>
        <p:spPr bwMode="auto">
          <a:xfrm>
            <a:off x="5181600" y="381635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Times New Roman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49178" name="AutoShape 26"/>
          <p:cNvSpPr>
            <a:spLocks noChangeArrowheads="1"/>
          </p:cNvSpPr>
          <p:nvPr/>
        </p:nvSpPr>
        <p:spPr bwMode="auto">
          <a:xfrm>
            <a:off x="5181600" y="457835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Times New Roman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49179" name="AutoShape 27"/>
          <p:cNvSpPr>
            <a:spLocks noChangeArrowheads="1"/>
          </p:cNvSpPr>
          <p:nvPr/>
        </p:nvSpPr>
        <p:spPr bwMode="auto">
          <a:xfrm>
            <a:off x="5181600" y="53340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Times New Roman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49180" name="Rectangle 28"/>
          <p:cNvSpPr>
            <a:spLocks noChangeArrowheads="1"/>
          </p:cNvSpPr>
          <p:nvPr/>
        </p:nvSpPr>
        <p:spPr bwMode="auto">
          <a:xfrm>
            <a:off x="2189163" y="1818085"/>
            <a:ext cx="1003300" cy="458787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rgbClr val="00003D"/>
            </a:prstShdw>
          </a:effectLst>
        </p:spPr>
        <p:txBody>
          <a:bodyPr wrap="none" lIns="90487" tIns="44450" rIns="90487" bIns="44450">
            <a:spAutoFit/>
          </a:bodyPr>
          <a:lstStyle/>
          <a:p>
            <a:r>
              <a:rPr lang="en-US" b="1" dirty="0">
                <a:solidFill>
                  <a:srgbClr val="D49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bo" charset="0"/>
                <a:ea typeface="MS PGothic" pitchFamily="34" charset="-128"/>
                <a:cs typeface="+mn-cs"/>
              </a:rPr>
              <a:t>TEKS</a:t>
            </a:r>
          </a:p>
        </p:txBody>
      </p:sp>
      <p:sp>
        <p:nvSpPr>
          <p:cNvPr id="49181" name="Rectangle 29"/>
          <p:cNvSpPr>
            <a:spLocks noChangeArrowheads="1"/>
          </p:cNvSpPr>
          <p:nvPr/>
        </p:nvSpPr>
        <p:spPr bwMode="auto">
          <a:xfrm>
            <a:off x="5770563" y="1844824"/>
            <a:ext cx="1707198" cy="4591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rgbClr val="00003D"/>
            </a:prstShdw>
          </a:effectLst>
        </p:spPr>
        <p:txBody>
          <a:bodyPr wrap="none" lIns="90487" tIns="44450" rIns="90487" bIns="44450">
            <a:spAutoFit/>
          </a:bodyPr>
          <a:lstStyle/>
          <a:p>
            <a:r>
              <a:rPr lang="en-US" b="1" dirty="0" smtClean="0">
                <a:solidFill>
                  <a:srgbClr val="D49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bo" charset="0"/>
                <a:ea typeface="MS PGothic" pitchFamily="34" charset="-128"/>
                <a:cs typeface="+mn-cs"/>
              </a:rPr>
              <a:t>KHUTBAH</a:t>
            </a:r>
            <a:endParaRPr lang="en-US" b="1" dirty="0">
              <a:solidFill>
                <a:srgbClr val="D49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obo" charset="0"/>
              <a:ea typeface="MS PGothic" pitchFamily="34" charset="-128"/>
              <a:cs typeface="+mn-cs"/>
            </a:endParaRPr>
          </a:p>
        </p:txBody>
      </p:sp>
      <p:sp>
        <p:nvSpPr>
          <p:cNvPr id="49182" name="Rectangle 30"/>
          <p:cNvSpPr>
            <a:spLocks noChangeArrowheads="1"/>
          </p:cNvSpPr>
          <p:nvPr/>
        </p:nvSpPr>
        <p:spPr bwMode="auto">
          <a:xfrm>
            <a:off x="519113" y="5486400"/>
            <a:ext cx="1477962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r>
              <a:rPr 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ea typeface="MS PGothic" pitchFamily="34" charset="-128"/>
                <a:cs typeface="+mn-cs"/>
              </a:rPr>
              <a:t>1 Memilih Teks</a:t>
            </a:r>
          </a:p>
        </p:txBody>
      </p:sp>
      <p:sp>
        <p:nvSpPr>
          <p:cNvPr id="49183" name="Rectangle 31"/>
          <p:cNvSpPr>
            <a:spLocks noChangeArrowheads="1"/>
          </p:cNvSpPr>
          <p:nvPr/>
        </p:nvSpPr>
        <p:spPr bwMode="auto">
          <a:xfrm>
            <a:off x="519113" y="5181600"/>
            <a:ext cx="138747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r>
              <a:rPr 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ea typeface="MS PGothic" pitchFamily="34" charset="-128"/>
                <a:cs typeface="+mn-cs"/>
              </a:rPr>
              <a:t>2 Analisa Teks</a:t>
            </a:r>
          </a:p>
        </p:txBody>
      </p:sp>
      <p:sp>
        <p:nvSpPr>
          <p:cNvPr id="49185" name="Rectangle 33"/>
          <p:cNvSpPr>
            <a:spLocks noChangeArrowheads="1"/>
          </p:cNvSpPr>
          <p:nvPr/>
        </p:nvSpPr>
        <p:spPr bwMode="auto">
          <a:xfrm>
            <a:off x="671513" y="3757613"/>
            <a:ext cx="1809790" cy="3052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ea typeface="MS PGothic" pitchFamily="34" charset="-128"/>
                <a:cs typeface="+mn-cs"/>
              </a:rPr>
              <a:t>3.2 </a:t>
            </a:r>
            <a:r>
              <a:rPr lang="en-US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ea typeface="MS PGothic" pitchFamily="34" charset="-128"/>
                <a:cs typeface="+mn-cs"/>
              </a:rPr>
              <a:t>Idea </a:t>
            </a:r>
            <a:r>
              <a:rPr lang="en-US" sz="1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ea typeface="MS PGothic" pitchFamily="34" charset="-128"/>
                <a:cs typeface="+mn-cs"/>
              </a:rPr>
              <a:t>Eksegetikal</a:t>
            </a:r>
            <a:endParaRPr lang="en-US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49188" name="Rectangle 36"/>
          <p:cNvSpPr>
            <a:spLocks noChangeArrowheads="1"/>
          </p:cNvSpPr>
          <p:nvPr/>
        </p:nvSpPr>
        <p:spPr bwMode="auto">
          <a:xfrm>
            <a:off x="6843713" y="3757613"/>
            <a:ext cx="1655902" cy="3052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ea typeface="MS PGothic" pitchFamily="34" charset="-128"/>
                <a:cs typeface="+mn-cs"/>
              </a:rPr>
              <a:t>6 </a:t>
            </a:r>
            <a:r>
              <a:rPr lang="en-US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ea typeface="MS PGothic" pitchFamily="34" charset="-128"/>
                <a:cs typeface="+mn-cs"/>
              </a:rPr>
              <a:t>Idea </a:t>
            </a:r>
            <a:r>
              <a:rPr lang="en-US" sz="1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ea typeface="MS PGothic" pitchFamily="34" charset="-128"/>
                <a:cs typeface="+mn-cs"/>
              </a:rPr>
              <a:t>Homiletika</a:t>
            </a:r>
            <a:endParaRPr lang="en-US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49191" name="Rectangle 39"/>
          <p:cNvSpPr>
            <a:spLocks noChangeArrowheads="1"/>
          </p:cNvSpPr>
          <p:nvPr/>
        </p:nvSpPr>
        <p:spPr bwMode="auto">
          <a:xfrm>
            <a:off x="319088" y="6000750"/>
            <a:ext cx="8467725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1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ea typeface="MS PGothic" pitchFamily="34" charset="-128"/>
                <a:cs typeface="+mn-cs"/>
              </a:rPr>
              <a:t>Teks putih menunjukkan 10 langkah diadaptasi dari Haddon Robinson, </a:t>
            </a:r>
            <a:r>
              <a:rPr lang="en-US" sz="1200" b="1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ea typeface="MS PGothic" pitchFamily="34" charset="-128"/>
                <a:cs typeface="+mn-cs"/>
              </a:rPr>
              <a:t>Biblical Preaching (Khotbah Alkitabiah)</a:t>
            </a:r>
            <a:r>
              <a:rPr lang="en-US" sz="1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ea typeface="MS PGothic" pitchFamily="34" charset="-128"/>
                <a:cs typeface="+mn-cs"/>
              </a:rPr>
              <a:t> (catatan, 105)</a:t>
            </a:r>
          </a:p>
        </p:txBody>
      </p:sp>
      <p:sp>
        <p:nvSpPr>
          <p:cNvPr id="58408" name="Text Box 40"/>
          <p:cNvSpPr txBox="1">
            <a:spLocks noChangeArrowheads="1"/>
          </p:cNvSpPr>
          <p:nvPr/>
        </p:nvSpPr>
        <p:spPr bwMode="auto">
          <a:xfrm>
            <a:off x="7010400" y="0"/>
            <a:ext cx="2057400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b="1">
                <a:solidFill>
                  <a:srgbClr val="00084D"/>
                </a:solidFill>
                <a:latin typeface="Book Antiqua" pitchFamily="18" charset="0"/>
                <a:ea typeface="MS PGothic" pitchFamily="34" charset="-128"/>
                <a:cs typeface="+mn-cs"/>
              </a:rPr>
              <a:t>27-28, 251</a:t>
            </a:r>
            <a:endParaRPr lang="en-US">
              <a:solidFill>
                <a:srgbClr val="00084D"/>
              </a:solidFill>
              <a:latin typeface="Book Antiqua" pitchFamily="18" charset="0"/>
              <a:ea typeface="MS PGothic" pitchFamily="34" charset="-128"/>
              <a:cs typeface="+mn-cs"/>
            </a:endParaRPr>
          </a:p>
        </p:txBody>
      </p:sp>
      <p:sp useBgFill="1">
        <p:nvSpPr>
          <p:cNvPr id="42" name="Rectangle 4"/>
          <p:cNvSpPr>
            <a:spLocks noChangeArrowheads="1"/>
          </p:cNvSpPr>
          <p:nvPr/>
        </p:nvSpPr>
        <p:spPr bwMode="auto">
          <a:xfrm>
            <a:off x="1115616" y="1290638"/>
            <a:ext cx="6910387" cy="423862"/>
          </a:xfrm>
          <a:prstGeom prst="rect">
            <a:avLst/>
          </a:prstGeom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 anchor="ctr"/>
          <a:lstStyle/>
          <a:p>
            <a:pPr algn="ctr"/>
            <a:r>
              <a:rPr lang="en-US" sz="1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-84" charset="0"/>
                <a:ea typeface="MS PGothic" pitchFamily="34" charset="-128"/>
                <a:cs typeface="+mn-cs"/>
              </a:rPr>
              <a:t>Berdasarkan</a:t>
            </a:r>
            <a:r>
              <a:rPr lang="en-US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-84" charset="0"/>
                <a:ea typeface="MS PGothic" pitchFamily="34" charset="-128"/>
                <a:cs typeface="+mn-cs"/>
              </a:rPr>
              <a:t> </a:t>
            </a:r>
            <a:r>
              <a:rPr lang="en-US" sz="1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-84" charset="0"/>
                <a:ea typeface="MS PGothic" pitchFamily="34" charset="-128"/>
                <a:cs typeface="+mn-cs"/>
              </a:rPr>
              <a:t>teks</a:t>
            </a:r>
            <a:r>
              <a:rPr lang="en-US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-84" charset="0"/>
                <a:ea typeface="MS PGothic" pitchFamily="34" charset="-128"/>
                <a:cs typeface="+mn-cs"/>
              </a:rPr>
              <a:t>  </a:t>
            </a:r>
            <a:r>
              <a:rPr lang="en-US" sz="1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-84" charset="0"/>
                <a:ea typeface="MS PGothic" pitchFamily="34" charset="-128"/>
                <a:cs typeface="+mn-cs"/>
              </a:rPr>
              <a:t>Ramesh </a:t>
            </a:r>
            <a:r>
              <a:rPr lang="en-US" sz="1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-84" charset="0"/>
                <a:ea typeface="MS PGothic" pitchFamily="34" charset="-128"/>
                <a:cs typeface="+mn-cs"/>
              </a:rPr>
              <a:t>Richard</a:t>
            </a:r>
            <a:r>
              <a:rPr lang="en-US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-84" charset="0"/>
                <a:ea typeface="MS PGothic" pitchFamily="34" charset="-128"/>
                <a:cs typeface="+mn-cs"/>
              </a:rPr>
              <a:t>, </a:t>
            </a:r>
            <a:r>
              <a:rPr lang="en-US" sz="1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-84" charset="0"/>
                <a:ea typeface="MS PGothic" pitchFamily="34" charset="-128"/>
                <a:cs typeface="+mn-cs"/>
              </a:rPr>
              <a:t>Preparing Expository Sermons </a:t>
            </a:r>
            <a:r>
              <a:rPr lang="en-US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-84" charset="0"/>
                <a:ea typeface="MS PGothic" pitchFamily="34" charset="-128"/>
                <a:cs typeface="+mn-cs"/>
              </a:rPr>
              <a:t>(</a:t>
            </a:r>
            <a:r>
              <a:rPr lang="en-US" sz="1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-84" charset="0"/>
                <a:ea typeface="MS PGothic" pitchFamily="34" charset="-128"/>
                <a:cs typeface="+mn-cs"/>
              </a:rPr>
              <a:t>Menyediakan</a:t>
            </a:r>
            <a:r>
              <a:rPr lang="en-US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-84" charset="0"/>
                <a:ea typeface="MS PGothic" pitchFamily="34" charset="-128"/>
                <a:cs typeface="+mn-cs"/>
              </a:rPr>
              <a:t> </a:t>
            </a:r>
            <a:r>
              <a:rPr lang="en-US" sz="1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-84" charset="0"/>
                <a:ea typeface="MS PGothic" pitchFamily="34" charset="-128"/>
                <a:cs typeface="+mn-cs"/>
              </a:rPr>
              <a:t>Khutbah-khutbah</a:t>
            </a:r>
            <a:r>
              <a:rPr lang="en-US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-84" charset="0"/>
                <a:ea typeface="MS PGothic" pitchFamily="34" charset="-128"/>
                <a:cs typeface="+mn-cs"/>
              </a:rPr>
              <a:t> </a:t>
            </a:r>
            <a:r>
              <a:rPr lang="en-US" sz="1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-84" charset="0"/>
                <a:ea typeface="MS PGothic" pitchFamily="34" charset="-128"/>
                <a:cs typeface="+mn-cs"/>
              </a:rPr>
              <a:t>Ekspositori</a:t>
            </a:r>
            <a:r>
              <a:rPr lang="en-US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-84" charset="0"/>
                <a:ea typeface="MS PGothic" pitchFamily="34" charset="-128"/>
                <a:cs typeface="+mn-cs"/>
              </a:rPr>
              <a:t>)</a:t>
            </a:r>
          </a:p>
        </p:txBody>
      </p:sp>
      <p:sp>
        <p:nvSpPr>
          <p:cNvPr id="43" name="Rectangle 35"/>
          <p:cNvSpPr>
            <a:spLocks noChangeArrowheads="1"/>
          </p:cNvSpPr>
          <p:nvPr/>
        </p:nvSpPr>
        <p:spPr bwMode="auto">
          <a:xfrm>
            <a:off x="2940425" y="2187684"/>
            <a:ext cx="3287759" cy="3052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ea typeface="MS PGothic" pitchFamily="34" charset="-128"/>
                <a:cs typeface="+mn-cs"/>
              </a:rPr>
              <a:t>5 </a:t>
            </a:r>
            <a:r>
              <a:rPr lang="en-US" sz="1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ea typeface="MS PGothic" pitchFamily="34" charset="-128"/>
                <a:cs typeface="+mn-cs"/>
              </a:rPr>
              <a:t>tindakbalas</a:t>
            </a:r>
            <a:r>
              <a:rPr lang="en-US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ea typeface="MS PGothic" pitchFamily="34" charset="-128"/>
                <a:cs typeface="+mn-cs"/>
              </a:rPr>
              <a:t> </a:t>
            </a:r>
            <a:r>
              <a:rPr lang="en-US" sz="1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ea typeface="MS PGothic" pitchFamily="34" charset="-128"/>
                <a:cs typeface="+mn-cs"/>
              </a:rPr>
              <a:t>pendengar</a:t>
            </a:r>
            <a:r>
              <a:rPr lang="en-US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ea typeface="MS PGothic" pitchFamily="34" charset="-128"/>
                <a:cs typeface="+mn-cs"/>
              </a:rPr>
              <a:t> </a:t>
            </a:r>
            <a:r>
              <a:rPr lang="en-US" sz="1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ea typeface="MS PGothic" pitchFamily="34" charset="-128"/>
                <a:cs typeface="+mn-cs"/>
              </a:rPr>
              <a:t>dikehendaki</a:t>
            </a:r>
            <a:endParaRPr lang="en-US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44" name="Rectangle 37"/>
          <p:cNvSpPr>
            <a:spLocks noChangeArrowheads="1"/>
          </p:cNvSpPr>
          <p:nvPr/>
        </p:nvSpPr>
        <p:spPr bwMode="auto">
          <a:xfrm>
            <a:off x="7236296" y="4149080"/>
            <a:ext cx="1397818" cy="11669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ea typeface="MS PGothic" pitchFamily="34" charset="-128"/>
                <a:cs typeface="+mn-cs"/>
              </a:rPr>
              <a:t>7 </a:t>
            </a:r>
            <a:r>
              <a:rPr lang="en-US" sz="1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ea typeface="MS PGothic" pitchFamily="34" charset="-128"/>
                <a:cs typeface="+mn-cs"/>
              </a:rPr>
              <a:t>Garis</a:t>
            </a:r>
            <a:r>
              <a:rPr lang="en-US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ea typeface="MS PGothic" pitchFamily="34" charset="-128"/>
                <a:cs typeface="+mn-cs"/>
              </a:rPr>
              <a:t> </a:t>
            </a:r>
            <a:r>
              <a:rPr lang="en-US" sz="1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ea typeface="MS PGothic" pitchFamily="34" charset="-128"/>
                <a:cs typeface="+mn-cs"/>
              </a:rPr>
              <a:t>Takwil</a:t>
            </a:r>
            <a:endParaRPr lang="en-US" sz="14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  <a:ea typeface="MS PGothic" pitchFamily="34" charset="-128"/>
              <a:cs typeface="+mn-cs"/>
            </a:endParaRPr>
          </a:p>
          <a:p>
            <a:r>
              <a:rPr lang="en-US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ea typeface="MS PGothic" pitchFamily="34" charset="-128"/>
                <a:cs typeface="+mn-cs"/>
              </a:rPr>
              <a:t>   </a:t>
            </a:r>
            <a:r>
              <a:rPr lang="en-US" sz="1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ea typeface="MS PGothic" pitchFamily="34" charset="-128"/>
                <a:cs typeface="+mn-cs"/>
              </a:rPr>
              <a:t>Homiletika</a:t>
            </a:r>
            <a:endParaRPr lang="en-US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  <a:ea typeface="MS PGothic" pitchFamily="34" charset="-128"/>
              <a:cs typeface="+mn-cs"/>
            </a:endParaRPr>
          </a:p>
          <a:p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ea typeface="MS PGothic" pitchFamily="34" charset="-128"/>
                <a:cs typeface="+mn-cs"/>
              </a:rPr>
              <a:t>8 </a:t>
            </a:r>
            <a:r>
              <a:rPr lang="en-US" sz="1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ea typeface="MS PGothic" pitchFamily="34" charset="-128"/>
                <a:cs typeface="+mn-cs"/>
              </a:rPr>
              <a:t>Kejelasan</a:t>
            </a:r>
            <a:endParaRPr lang="en-US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  <a:ea typeface="MS PGothic" pitchFamily="34" charset="-128"/>
              <a:cs typeface="+mn-cs"/>
            </a:endParaRPr>
          </a:p>
          <a:p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ea typeface="MS PGothic" pitchFamily="34" charset="-128"/>
                <a:cs typeface="+mn-cs"/>
              </a:rPr>
              <a:t>9 </a:t>
            </a:r>
            <a:r>
              <a:rPr lang="en-US" sz="1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ea typeface="MS PGothic" pitchFamily="34" charset="-128"/>
                <a:cs typeface="+mn-cs"/>
              </a:rPr>
              <a:t>Pengenalan</a:t>
            </a:r>
            <a:r>
              <a:rPr lang="en-US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ea typeface="MS PGothic" pitchFamily="34" charset="-128"/>
                <a:cs typeface="+mn-cs"/>
              </a:rPr>
              <a:t>/</a:t>
            </a:r>
          </a:p>
          <a:p>
            <a:r>
              <a:rPr lang="en-US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ea typeface="MS PGothic" pitchFamily="34" charset="-128"/>
                <a:cs typeface="+mn-cs"/>
              </a:rPr>
              <a:t>    </a:t>
            </a:r>
            <a:r>
              <a:rPr lang="en-US" sz="1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ea typeface="MS PGothic" pitchFamily="34" charset="-128"/>
                <a:cs typeface="+mn-cs"/>
              </a:rPr>
              <a:t>Kesimpulan</a:t>
            </a:r>
            <a:endParaRPr lang="en-US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45" name="Rectangle 38"/>
          <p:cNvSpPr>
            <a:spLocks noChangeArrowheads="1"/>
          </p:cNvSpPr>
          <p:nvPr/>
        </p:nvSpPr>
        <p:spPr bwMode="auto">
          <a:xfrm>
            <a:off x="7377113" y="5281613"/>
            <a:ext cx="1343315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ea typeface="MS PGothic" pitchFamily="34" charset="-128"/>
                <a:cs typeface="+mn-cs"/>
              </a:rPr>
              <a:t>10 </a:t>
            </a:r>
            <a:r>
              <a:rPr lang="en-US" sz="1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ea typeface="MS PGothic" pitchFamily="34" charset="-128"/>
                <a:cs typeface="+mn-cs"/>
              </a:rPr>
              <a:t>Mesej</a:t>
            </a:r>
            <a:r>
              <a:rPr lang="en-US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ea typeface="MS PGothic" pitchFamily="34" charset="-128"/>
                <a:cs typeface="+mn-cs"/>
              </a:rPr>
              <a:t> </a:t>
            </a: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ea typeface="MS PGothic" pitchFamily="34" charset="-128"/>
                <a:cs typeface="+mn-cs"/>
              </a:rPr>
              <a:t>&amp;</a:t>
            </a:r>
          </a:p>
          <a:p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ea typeface="MS PGothic" pitchFamily="34" charset="-128"/>
                <a:cs typeface="+mn-cs"/>
              </a:rPr>
              <a:t>     </a:t>
            </a:r>
            <a:r>
              <a:rPr lang="en-US" sz="1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ea typeface="MS PGothic" pitchFamily="34" charset="-128"/>
                <a:cs typeface="+mn-cs"/>
              </a:rPr>
              <a:t>Berdakwah</a:t>
            </a:r>
            <a:endParaRPr lang="en-US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47" name="Rectangle 32"/>
          <p:cNvSpPr>
            <a:spLocks noChangeArrowheads="1"/>
          </p:cNvSpPr>
          <p:nvPr/>
        </p:nvSpPr>
        <p:spPr bwMode="auto">
          <a:xfrm>
            <a:off x="595313" y="4277077"/>
            <a:ext cx="1370567" cy="7360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r>
              <a:rPr lang="en-US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ea typeface="MS PGothic" pitchFamily="34" charset="-128"/>
                <a:cs typeface="+mn-cs"/>
              </a:rPr>
              <a:t>3.1</a:t>
            </a:r>
          </a:p>
          <a:p>
            <a:r>
              <a:rPr lang="en-US" sz="1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ea typeface="MS PGothic" pitchFamily="34" charset="-128"/>
                <a:cs typeface="+mn-cs"/>
              </a:rPr>
              <a:t>Mendapatkan</a:t>
            </a:r>
            <a:endParaRPr lang="en-US" sz="14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  <a:ea typeface="MS PGothic" pitchFamily="34" charset="-128"/>
              <a:cs typeface="+mn-cs"/>
            </a:endParaRPr>
          </a:p>
          <a:p>
            <a:r>
              <a:rPr lang="en-US" sz="1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ea typeface="MS PGothic" pitchFamily="34" charset="-128"/>
                <a:cs typeface="+mn-cs"/>
              </a:rPr>
              <a:t>Garis</a:t>
            </a:r>
            <a:r>
              <a:rPr lang="en-US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ea typeface="MS PGothic" pitchFamily="34" charset="-128"/>
                <a:cs typeface="+mn-cs"/>
              </a:rPr>
              <a:t> </a:t>
            </a:r>
            <a:r>
              <a:rPr lang="en-US" sz="1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ea typeface="MS PGothic" pitchFamily="34" charset="-128"/>
                <a:cs typeface="+mn-cs"/>
              </a:rPr>
              <a:t>Takwil</a:t>
            </a:r>
            <a:endParaRPr lang="en-US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48" name="Oval 47"/>
          <p:cNvSpPr/>
          <p:nvPr/>
        </p:nvSpPr>
        <p:spPr bwMode="auto">
          <a:xfrm>
            <a:off x="914400" y="2438400"/>
            <a:ext cx="2286000" cy="1143000"/>
          </a:xfrm>
          <a:prstGeom prst="ellipse">
            <a:avLst/>
          </a:prstGeom>
          <a:solidFill>
            <a:schemeClr val="accent4">
              <a:lumMod val="1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46" name="Rectangle 34"/>
          <p:cNvSpPr>
            <a:spLocks noChangeArrowheads="1"/>
          </p:cNvSpPr>
          <p:nvPr/>
        </p:nvSpPr>
        <p:spPr bwMode="auto">
          <a:xfrm>
            <a:off x="1259632" y="2708920"/>
            <a:ext cx="1708800" cy="6437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r>
              <a:rPr lang="en-US" sz="1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ea typeface="MS PGothic" pitchFamily="34" charset="-128"/>
                <a:cs typeface="+mn-cs"/>
              </a:rPr>
              <a:t>4 </a:t>
            </a:r>
            <a:r>
              <a:rPr lang="en-US" sz="18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ea typeface="MS PGothic" pitchFamily="34" charset="-128"/>
                <a:cs typeface="+mn-cs"/>
              </a:rPr>
              <a:t>Tiga</a:t>
            </a:r>
            <a:r>
              <a:rPr lang="en-US" sz="1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ea typeface="MS PGothic" pitchFamily="34" charset="-128"/>
                <a:cs typeface="+mn-cs"/>
              </a:rPr>
              <a:t> </a:t>
            </a:r>
            <a:r>
              <a:rPr lang="en-US" sz="18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ea typeface="MS PGothic" pitchFamily="34" charset="-128"/>
                <a:cs typeface="+mn-cs"/>
              </a:rPr>
              <a:t>Soalan</a:t>
            </a:r>
            <a:endParaRPr lang="en-US" sz="18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  <a:ea typeface="MS PGothic" pitchFamily="34" charset="-128"/>
              <a:cs typeface="+mn-cs"/>
            </a:endParaRPr>
          </a:p>
          <a:p>
            <a:r>
              <a:rPr lang="en-US" sz="1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ea typeface="MS PGothic" pitchFamily="34" charset="-128"/>
                <a:cs typeface="+mn-cs"/>
              </a:rPr>
              <a:t>Pembangunan</a:t>
            </a:r>
            <a:endParaRPr lang="en-US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362971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8481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1106909"/>
              </p:ext>
            </p:extLst>
          </p:nvPr>
        </p:nvGraphicFramePr>
        <p:xfrm>
          <a:off x="73595" y="620688"/>
          <a:ext cx="9178925" cy="66280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534" name="Document" r:id="rId4" imgW="6637673" imgH="5176042" progId="Word.Document.8">
                  <p:embed/>
                </p:oleObj>
              </mc:Choice>
              <mc:Fallback>
                <p:oleObj name="Document" r:id="rId4" imgW="6637673" imgH="5176042" progId="Word.Document.8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95" y="620688"/>
                        <a:ext cx="9178925" cy="66280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1096" y="0"/>
            <a:ext cx="8915400" cy="609600"/>
          </a:xfrm>
          <a:solidFill>
            <a:srgbClr val="000000"/>
          </a:solidFill>
          <a:effectLst>
            <a:outerShdw blurRad="63500" dist="35921" dir="2700000" algn="ctr" rotWithShape="0">
              <a:srgbClr val="000000"/>
            </a:outerShdw>
          </a:effectLst>
        </p:spPr>
        <p:txBody>
          <a:bodyPr/>
          <a:lstStyle/>
          <a:p>
            <a:pPr>
              <a:defRPr/>
            </a:pPr>
            <a:r>
              <a:rPr lang="en-US" sz="2900" b="1" dirty="0" err="1" smtClean="0">
                <a:solidFill>
                  <a:srgbClr val="FFFFFF"/>
                </a:solidFill>
                <a:cs typeface="+mj-cs"/>
              </a:rPr>
              <a:t>Ringkasan</a:t>
            </a:r>
            <a:r>
              <a:rPr lang="en-US" sz="2900" b="1" dirty="0" smtClean="0">
                <a:solidFill>
                  <a:srgbClr val="FFFFFF"/>
                </a:solidFill>
                <a:cs typeface="+mj-cs"/>
              </a:rPr>
              <a:t> </a:t>
            </a:r>
            <a:r>
              <a:rPr lang="en-US" sz="2900" b="1" dirty="0" err="1" smtClean="0">
                <a:solidFill>
                  <a:srgbClr val="FFFFFF"/>
                </a:solidFill>
                <a:cs typeface="+mj-cs"/>
              </a:rPr>
              <a:t>Soalan-Soalan</a:t>
            </a:r>
            <a:r>
              <a:rPr lang="en-US" sz="2900" b="1" dirty="0" smtClean="0">
                <a:solidFill>
                  <a:srgbClr val="FFFFFF"/>
                </a:solidFill>
                <a:cs typeface="+mj-cs"/>
              </a:rPr>
              <a:t> </a:t>
            </a:r>
            <a:r>
              <a:rPr lang="en-US" sz="2900" b="1" dirty="0" err="1" smtClean="0">
                <a:solidFill>
                  <a:srgbClr val="FFFFFF"/>
                </a:solidFill>
                <a:cs typeface="+mj-cs"/>
              </a:rPr>
              <a:t>Perkembangan</a:t>
            </a:r>
            <a:endParaRPr lang="en-US" sz="2900" b="1" dirty="0" smtClean="0">
              <a:solidFill>
                <a:srgbClr val="FFFFFF"/>
              </a:solidFill>
              <a:cs typeface="+mj-cs"/>
            </a:endParaRPr>
          </a:p>
        </p:txBody>
      </p:sp>
      <p:sp>
        <p:nvSpPr>
          <p:cNvPr id="148483" name="Text Box 13"/>
          <p:cNvSpPr txBox="1">
            <a:spLocks noChangeArrowheads="1"/>
          </p:cNvSpPr>
          <p:nvPr/>
        </p:nvSpPr>
        <p:spPr bwMode="auto">
          <a:xfrm>
            <a:off x="8604448" y="0"/>
            <a:ext cx="552450" cy="4572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b="1" dirty="0">
                <a:solidFill>
                  <a:srgbClr val="FFFFFF"/>
                </a:solidFill>
                <a:latin typeface="Comic Sans MS" charset="0"/>
              </a:rPr>
              <a:t>39</a:t>
            </a:r>
            <a:endParaRPr lang="en-US" b="1" dirty="0">
              <a:latin typeface="Comic Sans MS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Black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err="1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Homiletik • </a:t>
            </a:r>
            <a:r>
              <a:rPr lang="en-US" sz="2400" b="1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BibleStudyDownloads.org</a:t>
            </a:r>
            <a:endParaRPr lang="en-US" sz="100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000" b="1">
                <a:solidFill>
                  <a:srgbClr val="FFFFFF"/>
                </a:solidFill>
                <a:latin typeface="Arial" charset="0"/>
                <a:cs typeface="MS PGothic" charset="0"/>
              </a:rPr>
              <a:t>Dapatkan slide ini tanpa biaya</a:t>
            </a:r>
            <a:endParaRPr lang="en-US" sz="1400" b="1">
              <a:solidFill>
                <a:srgbClr val="FFFFFF"/>
              </a:solidFill>
              <a:latin typeface="Arial" charset="0"/>
              <a:cs typeface="MS PGothic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1"/>
          <a:stretch/>
        </p:blipFill>
        <p:spPr>
          <a:xfrm>
            <a:off x="-44173" y="636981"/>
            <a:ext cx="9232347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46484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77850" y="404813"/>
            <a:ext cx="7989888" cy="2027237"/>
          </a:xfrm>
          <a:solidFill>
            <a:srgbClr val="440044"/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4000" b="1" dirty="0" err="1">
                <a:solidFill>
                  <a:schemeClr val="bg1"/>
                </a:solidFill>
                <a:latin typeface="Arial" charset="0"/>
                <a:cs typeface="ＭＳ Ｐゴシック" charset="0"/>
              </a:rPr>
              <a:t>Adakah</a:t>
            </a:r>
            <a:r>
              <a:rPr lang="en-US" sz="4000" b="1" dirty="0">
                <a:solidFill>
                  <a:schemeClr val="bg1"/>
                </a:solidFill>
                <a:latin typeface="Arial" charset="0"/>
                <a:cs typeface="ＭＳ Ｐゴシック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charset="0"/>
                <a:cs typeface="ＭＳ Ｐゴシック" charset="0"/>
              </a:rPr>
              <a:t>anda</a:t>
            </a:r>
            <a:r>
              <a:rPr lang="en-US" sz="4000" b="1" dirty="0">
                <a:solidFill>
                  <a:schemeClr val="bg1"/>
                </a:solidFill>
                <a:latin typeface="Arial" charset="0"/>
                <a:cs typeface="ＭＳ Ｐゴシック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charset="0"/>
                <a:cs typeface="ＭＳ Ｐゴシック" charset="0"/>
              </a:rPr>
              <a:t>menghadapi</a:t>
            </a:r>
            <a:r>
              <a:rPr lang="en-US" sz="4000" b="1" dirty="0" smtClean="0">
                <a:solidFill>
                  <a:schemeClr val="bg1"/>
                </a:solidFill>
                <a:latin typeface="Arial" charset="0"/>
                <a:cs typeface="ＭＳ Ｐゴシック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charset="0"/>
                <a:cs typeface="ＭＳ Ｐゴシック" charset="0"/>
              </a:rPr>
              <a:t>kesukaran</a:t>
            </a:r>
            <a:r>
              <a:rPr lang="en-US" sz="4000" b="1" dirty="0" smtClean="0">
                <a:solidFill>
                  <a:schemeClr val="bg1"/>
                </a:solidFill>
                <a:latin typeface="Arial" charset="0"/>
                <a:cs typeface="ＭＳ Ｐゴシック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charset="0"/>
                <a:cs typeface="ＭＳ Ｐゴシック" charset="0"/>
              </a:rPr>
              <a:t>menggariskan</a:t>
            </a:r>
            <a:r>
              <a:rPr lang="en-US" sz="4000" b="1" dirty="0" smtClean="0">
                <a:solidFill>
                  <a:schemeClr val="bg1"/>
                </a:solidFill>
                <a:latin typeface="Arial" charset="0"/>
                <a:cs typeface="ＭＳ Ｐゴシック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charset="0"/>
                <a:cs typeface="ＭＳ Ｐゴシック" charset="0"/>
              </a:rPr>
              <a:t>takwil</a:t>
            </a:r>
            <a:r>
              <a:rPr lang="en-US" sz="4000" b="1" dirty="0" smtClean="0">
                <a:solidFill>
                  <a:schemeClr val="bg1"/>
                </a:solidFill>
                <a:latin typeface="Arial" charset="0"/>
                <a:cs typeface="ＭＳ Ｐゴシック" charset="0"/>
              </a:rPr>
              <a:t>?</a:t>
            </a:r>
            <a:endParaRPr lang="en-US" sz="4000" b="1" dirty="0">
              <a:latin typeface="Arial" charset="0"/>
              <a:cs typeface="ＭＳ Ｐゴシック" charset="0"/>
            </a:endParaRPr>
          </a:p>
        </p:txBody>
      </p:sp>
      <p:sp>
        <p:nvSpPr>
          <p:cNvPr id="93186" name="Rectangle 2"/>
          <p:cNvSpPr txBox="1">
            <a:spLocks noChangeArrowheads="1"/>
          </p:cNvSpPr>
          <p:nvPr/>
        </p:nvSpPr>
        <p:spPr bwMode="auto">
          <a:xfrm>
            <a:off x="577850" y="2636912"/>
            <a:ext cx="7989888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ts val="0"/>
              </a:spcBef>
            </a:pPr>
            <a:r>
              <a:rPr lang="en-US" sz="4000" b="1" dirty="0" smtClean="0">
                <a:solidFill>
                  <a:srgbClr val="FFFFFF"/>
                </a:solidFill>
              </a:rPr>
              <a:t>“</a:t>
            </a:r>
            <a:r>
              <a:rPr lang="en-US" sz="4000" b="1" dirty="0" err="1" smtClean="0">
                <a:solidFill>
                  <a:srgbClr val="FFFFFF"/>
                </a:solidFill>
              </a:rPr>
              <a:t>Semua</a:t>
            </a:r>
            <a:r>
              <a:rPr lang="en-US" sz="4000" b="1" dirty="0" smtClean="0">
                <a:solidFill>
                  <a:srgbClr val="FFFFFF"/>
                </a:solidFill>
              </a:rPr>
              <a:t> </a:t>
            </a:r>
            <a:r>
              <a:rPr lang="en-US" sz="4000" b="1" dirty="0">
                <a:solidFill>
                  <a:srgbClr val="FFFFFF"/>
                </a:solidFill>
              </a:rPr>
              <a:t>yang </a:t>
            </a:r>
            <a:r>
              <a:rPr lang="en-US" sz="4000" b="1" dirty="0" err="1">
                <a:solidFill>
                  <a:srgbClr val="FFFFFF"/>
                </a:solidFill>
              </a:rPr>
              <a:t>kita</a:t>
            </a:r>
            <a:r>
              <a:rPr lang="en-US" sz="4000" b="1" dirty="0">
                <a:solidFill>
                  <a:srgbClr val="FFFFFF"/>
                </a:solidFill>
              </a:rPr>
              <a:t> </a:t>
            </a:r>
            <a:r>
              <a:rPr lang="en-US" sz="4000" b="1" dirty="0" err="1" smtClean="0">
                <a:solidFill>
                  <a:srgbClr val="FFFFFF"/>
                </a:solidFill>
              </a:rPr>
              <a:t>lakukan</a:t>
            </a:r>
            <a:r>
              <a:rPr lang="en-US" sz="4000" b="1" dirty="0" smtClean="0">
                <a:solidFill>
                  <a:srgbClr val="FFFFFF"/>
                </a:solidFill>
              </a:rPr>
              <a:t> </a:t>
            </a:r>
            <a:r>
              <a:rPr lang="en-US" sz="4000" b="1" dirty="0" err="1" smtClean="0">
                <a:solidFill>
                  <a:srgbClr val="FFFFFF"/>
                </a:solidFill>
              </a:rPr>
              <a:t>sekarang</a:t>
            </a:r>
            <a:r>
              <a:rPr lang="en-US" sz="4000" b="1" dirty="0" smtClean="0">
                <a:solidFill>
                  <a:srgbClr val="FFFFFF"/>
                </a:solidFill>
              </a:rPr>
              <a:t> </a:t>
            </a:r>
            <a:r>
              <a:rPr lang="en-US" sz="4000" b="1" dirty="0" err="1" smtClean="0">
                <a:solidFill>
                  <a:srgbClr val="FFFFFF"/>
                </a:solidFill>
              </a:rPr>
              <a:t>dengan</a:t>
            </a:r>
            <a:r>
              <a:rPr lang="en-US" sz="4000" b="1" dirty="0" smtClean="0">
                <a:solidFill>
                  <a:srgbClr val="FFFFFF"/>
                </a:solidFill>
              </a:rPr>
              <a:t> </a:t>
            </a:r>
            <a:r>
              <a:rPr lang="en-US" sz="4000" b="1" dirty="0" err="1" smtClean="0">
                <a:solidFill>
                  <a:srgbClr val="FFFFFF"/>
                </a:solidFill>
              </a:rPr>
              <a:t>mudah</a:t>
            </a:r>
            <a:endParaRPr lang="en-US" sz="4000" b="1" dirty="0" smtClean="0">
              <a:solidFill>
                <a:srgbClr val="FFFFFF"/>
              </a:solidFill>
            </a:endParaRPr>
          </a:p>
          <a:p>
            <a:pPr algn="ctr" eaLnBrk="1" hangingPunct="1">
              <a:spcBef>
                <a:spcPts val="0"/>
              </a:spcBef>
            </a:pPr>
            <a:r>
              <a:rPr lang="en-US" sz="4000" b="1" dirty="0" err="1" smtClean="0">
                <a:solidFill>
                  <a:srgbClr val="FFFFFF"/>
                </a:solidFill>
              </a:rPr>
              <a:t>tetapi</a:t>
            </a:r>
            <a:r>
              <a:rPr lang="en-US" sz="4000" b="1" dirty="0" smtClean="0">
                <a:solidFill>
                  <a:srgbClr val="FFFFFF"/>
                </a:solidFill>
              </a:rPr>
              <a:t> </a:t>
            </a:r>
            <a:r>
              <a:rPr lang="en-US" sz="4000" b="1" dirty="0" err="1">
                <a:solidFill>
                  <a:srgbClr val="FFFFFF"/>
                </a:solidFill>
              </a:rPr>
              <a:t>pada</a:t>
            </a:r>
            <a:r>
              <a:rPr lang="en-US" sz="4000" b="1" dirty="0">
                <a:solidFill>
                  <a:srgbClr val="FFFFFF"/>
                </a:solidFill>
              </a:rPr>
              <a:t> </a:t>
            </a:r>
            <a:r>
              <a:rPr lang="en-US" sz="4000" b="1" dirty="0" err="1">
                <a:solidFill>
                  <a:srgbClr val="FFFFFF"/>
                </a:solidFill>
              </a:rPr>
              <a:t>satu</a:t>
            </a:r>
            <a:r>
              <a:rPr lang="en-US" sz="4000" b="1" dirty="0">
                <a:solidFill>
                  <a:srgbClr val="FFFFFF"/>
                </a:solidFill>
              </a:rPr>
              <a:t> masa </a:t>
            </a:r>
            <a:r>
              <a:rPr lang="en-US" sz="4000" b="1" dirty="0" err="1" smtClean="0">
                <a:solidFill>
                  <a:srgbClr val="FFFFFF"/>
                </a:solidFill>
              </a:rPr>
              <a:t>ketika</a:t>
            </a:r>
            <a:r>
              <a:rPr lang="en-US" sz="4000" b="1" dirty="0" smtClean="0">
                <a:solidFill>
                  <a:srgbClr val="FFFFFF"/>
                </a:solidFill>
              </a:rPr>
              <a:t> </a:t>
            </a:r>
            <a:r>
              <a:rPr lang="en-US" sz="4000" b="1" dirty="0" err="1" smtClean="0">
                <a:solidFill>
                  <a:srgbClr val="FFFFFF"/>
                </a:solidFill>
              </a:rPr>
              <a:t>kita</a:t>
            </a:r>
            <a:r>
              <a:rPr lang="en-US" sz="4000" b="1" dirty="0" smtClean="0">
                <a:solidFill>
                  <a:srgbClr val="FFFFFF"/>
                </a:solidFill>
              </a:rPr>
              <a:t> </a:t>
            </a:r>
            <a:r>
              <a:rPr lang="en-US" sz="4000" b="1" dirty="0" err="1" smtClean="0">
                <a:solidFill>
                  <a:srgbClr val="FFFFFF"/>
                </a:solidFill>
              </a:rPr>
              <a:t>mengalami</a:t>
            </a:r>
            <a:r>
              <a:rPr lang="en-US" sz="4000" b="1" dirty="0" smtClean="0">
                <a:solidFill>
                  <a:srgbClr val="FFFFFF"/>
                </a:solidFill>
              </a:rPr>
              <a:t> </a:t>
            </a:r>
            <a:r>
              <a:rPr lang="en-US" sz="4000" b="1" dirty="0" err="1" smtClean="0">
                <a:solidFill>
                  <a:srgbClr val="FFFFFF"/>
                </a:solidFill>
              </a:rPr>
              <a:t>kesukaran</a:t>
            </a:r>
            <a:r>
              <a:rPr lang="en-US" sz="4000" b="1" dirty="0" smtClean="0">
                <a:solidFill>
                  <a:srgbClr val="FFFFFF"/>
                </a:solidFill>
              </a:rPr>
              <a:t>”</a:t>
            </a:r>
          </a:p>
          <a:p>
            <a:pPr algn="ctr" eaLnBrk="1" hangingPunct="1">
              <a:spcBef>
                <a:spcPts val="600"/>
              </a:spcBef>
            </a:pPr>
            <a:r>
              <a:rPr lang="en-US" b="1" i="1" dirty="0" smtClean="0">
                <a:solidFill>
                  <a:srgbClr val="FFFFFF"/>
                </a:solidFill>
              </a:rPr>
              <a:t>“</a:t>
            </a:r>
            <a:r>
              <a:rPr lang="en-US" b="1" i="1" dirty="0">
                <a:solidFill>
                  <a:srgbClr val="FFFFFF"/>
                </a:solidFill>
              </a:rPr>
              <a:t>Everything we now do with ease, </a:t>
            </a:r>
            <a:br>
              <a:rPr lang="en-US" b="1" i="1" dirty="0">
                <a:solidFill>
                  <a:srgbClr val="FFFFFF"/>
                </a:solidFill>
              </a:rPr>
            </a:br>
            <a:r>
              <a:rPr lang="en-US" b="1" i="1" dirty="0">
                <a:solidFill>
                  <a:srgbClr val="FFFFFF"/>
                </a:solidFill>
              </a:rPr>
              <a:t>at one time we did with difficulty”</a:t>
            </a:r>
            <a:endParaRPr lang="en-US" b="1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591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09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4"/>
          <a:stretch>
            <a:fillRect/>
          </a:stretch>
        </p:blipFill>
        <p:spPr bwMode="auto">
          <a:xfrm>
            <a:off x="-36513" y="0"/>
            <a:ext cx="91805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00113" y="144487"/>
            <a:ext cx="8243887" cy="1484313"/>
          </a:xfrm>
        </p:spPr>
        <p:txBody>
          <a:bodyPr anchor="t"/>
          <a:lstStyle/>
          <a:p>
            <a:pPr eaLnBrk="1" hangingPunct="1"/>
            <a:r>
              <a:rPr lang="en-US" sz="4000" b="1" dirty="0" smtClean="0">
                <a:solidFill>
                  <a:schemeClr val="tx1"/>
                </a:solidFill>
                <a:latin typeface="Arial" charset="0"/>
                <a:cs typeface="ＭＳ Ｐゴシック" charset="0"/>
              </a:rPr>
              <a:t>Mari </a:t>
            </a:r>
            <a:r>
              <a:rPr lang="en-US" sz="4000" b="1" dirty="0" err="1" smtClean="0">
                <a:solidFill>
                  <a:schemeClr val="tx1"/>
                </a:solidFill>
                <a:latin typeface="Arial" charset="0"/>
                <a:cs typeface="ＭＳ Ｐゴシック" charset="0"/>
              </a:rPr>
              <a:t>kita</a:t>
            </a:r>
            <a:r>
              <a:rPr lang="en-US" sz="4000" b="1" dirty="0" smtClean="0">
                <a:solidFill>
                  <a:schemeClr val="tx1"/>
                </a:solidFill>
                <a:latin typeface="Arial" charset="0"/>
                <a:cs typeface="ＭＳ Ｐゴシック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Arial" charset="0"/>
                <a:cs typeface="ＭＳ Ｐゴシック" charset="0"/>
              </a:rPr>
              <a:t>lalui</a:t>
            </a:r>
            <a:r>
              <a:rPr lang="en-US" sz="4000" b="1" dirty="0" smtClean="0">
                <a:solidFill>
                  <a:schemeClr val="tx1"/>
                </a:solidFill>
                <a:latin typeface="Arial" charset="0"/>
                <a:cs typeface="ＭＳ Ｐゴシック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Arial" charset="0"/>
                <a:cs typeface="ＭＳ Ｐゴシック" charset="0"/>
              </a:rPr>
              <a:t>Langkah</a:t>
            </a:r>
            <a:r>
              <a:rPr lang="en-US" sz="4000" b="1" dirty="0" smtClean="0">
                <a:solidFill>
                  <a:schemeClr val="tx1"/>
                </a:solidFill>
                <a:latin typeface="Arial" charset="0"/>
                <a:cs typeface="ＭＳ Ｐゴシック" charset="0"/>
              </a:rPr>
              <a:t> 1-3</a:t>
            </a:r>
            <a:br>
              <a:rPr lang="en-US" sz="4000" b="1" dirty="0" smtClean="0">
                <a:solidFill>
                  <a:schemeClr val="tx1"/>
                </a:solidFill>
                <a:latin typeface="Arial" charset="0"/>
                <a:cs typeface="ＭＳ Ｐゴシック" charset="0"/>
              </a:rPr>
            </a:br>
            <a:r>
              <a:rPr lang="en-US" sz="4000" b="1" dirty="0" err="1" smtClean="0">
                <a:solidFill>
                  <a:schemeClr val="tx1"/>
                </a:solidFill>
                <a:latin typeface="Arial" charset="0"/>
                <a:cs typeface="ＭＳ Ｐゴシック" charset="0"/>
              </a:rPr>
              <a:t>dengan</a:t>
            </a:r>
            <a:r>
              <a:rPr lang="en-US" sz="4000" b="1" dirty="0" smtClean="0">
                <a:solidFill>
                  <a:schemeClr val="tx1"/>
                </a:solidFill>
                <a:latin typeface="Arial" charset="0"/>
                <a:cs typeface="ＭＳ Ｐゴシック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charset="0"/>
                <a:cs typeface="ＭＳ Ｐゴシック" charset="0"/>
              </a:rPr>
              <a:t>Efesus</a:t>
            </a:r>
            <a:r>
              <a:rPr lang="en-US" sz="4000" b="1" dirty="0">
                <a:solidFill>
                  <a:schemeClr val="tx1"/>
                </a:solidFill>
                <a:latin typeface="Arial" charset="0"/>
                <a:cs typeface="ＭＳ Ｐゴシック" charset="0"/>
              </a:rPr>
              <a:t> 6: 4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2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87450" y="-6350"/>
            <a:ext cx="7956550" cy="838200"/>
          </a:xfrm>
          <a:solidFill>
            <a:srgbClr val="800000"/>
          </a:solidFill>
        </p:spPr>
        <p:txBody>
          <a:bodyPr/>
          <a:lstStyle/>
          <a:p>
            <a:pPr eaLnBrk="1" hangingPunct="1"/>
            <a:r>
              <a:rPr lang="en-US" sz="3600" b="1" dirty="0" err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Efesus</a:t>
            </a:r>
            <a:r>
              <a:rPr lang="en-US" sz="3600" b="1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 6:4</a:t>
            </a:r>
            <a:endParaRPr lang="en-US" sz="3600" b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67938" name="Picture 4" descr="disciplin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331913" y="3676650"/>
            <a:ext cx="7812087" cy="299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l-GR" sz="3600">
                <a:solidFill>
                  <a:srgbClr val="FFFFFF"/>
                </a:solidFill>
              </a:rPr>
              <a:t>Καὶ οἱ πατέρες, </a:t>
            </a:r>
            <a:endParaRPr lang="en-US" sz="3600">
              <a:solidFill>
                <a:srgbClr val="FFFFFF"/>
              </a:solidFill>
            </a:endParaRPr>
          </a:p>
          <a:p>
            <a:r>
              <a:rPr lang="el-GR" sz="3600">
                <a:solidFill>
                  <a:srgbClr val="FFFFFF"/>
                </a:solidFill>
              </a:rPr>
              <a:t>μὴ παροργίζετε τὰ τέκνα ὑμῶν </a:t>
            </a:r>
            <a:endParaRPr lang="en-US" sz="3600">
              <a:solidFill>
                <a:srgbClr val="FFFFFF"/>
              </a:solidFill>
            </a:endParaRPr>
          </a:p>
          <a:p>
            <a:r>
              <a:rPr lang="el-GR" sz="3600">
                <a:solidFill>
                  <a:srgbClr val="FFFFFF"/>
                </a:solidFill>
              </a:rPr>
              <a:t>ἀλλὰ ἐκτρέφετε αὐτὰ </a:t>
            </a:r>
            <a:endParaRPr lang="en-US" sz="3600">
              <a:solidFill>
                <a:srgbClr val="FFFFFF"/>
              </a:solidFill>
            </a:endParaRPr>
          </a:p>
          <a:p>
            <a:r>
              <a:rPr lang="en-US" sz="3600">
                <a:solidFill>
                  <a:srgbClr val="FFFFFF"/>
                </a:solidFill>
              </a:rPr>
              <a:t>	</a:t>
            </a:r>
            <a:r>
              <a:rPr lang="el-GR" sz="3600">
                <a:solidFill>
                  <a:srgbClr val="FFFFFF"/>
                </a:solidFill>
              </a:rPr>
              <a:t>ἐν παιδείᾳ καὶ </a:t>
            </a:r>
            <a:endParaRPr lang="en-US" sz="3600">
              <a:solidFill>
                <a:srgbClr val="FFFFFF"/>
              </a:solidFill>
            </a:endParaRPr>
          </a:p>
          <a:p>
            <a:r>
              <a:rPr lang="en-US" sz="3600">
                <a:solidFill>
                  <a:srgbClr val="FFFFFF"/>
                </a:solidFill>
              </a:rPr>
              <a:t>	</a:t>
            </a:r>
            <a:r>
              <a:rPr lang="el-GR" sz="3600">
                <a:solidFill>
                  <a:srgbClr val="FFFFFF"/>
                </a:solidFill>
              </a:rPr>
              <a:t>νουθεσίᾳ κυρίου</a:t>
            </a:r>
            <a:r>
              <a:rPr lang="en-US" sz="2800" b="1">
                <a:solidFill>
                  <a:srgbClr val="FFFFFF"/>
                </a:solidFill>
              </a:rPr>
              <a:t>  (NA27 GNT 1993)</a:t>
            </a:r>
            <a:endParaRPr lang="en-US" sz="2800" b="1">
              <a:solidFill>
                <a:srgbClr val="FFFFFF"/>
              </a:solidFill>
              <a:latin typeface="Bwgrkl" charset="0"/>
              <a:cs typeface="Bwgrkl" charset="0"/>
            </a:endParaRPr>
          </a:p>
        </p:txBody>
      </p:sp>
      <p:pic>
        <p:nvPicPr>
          <p:cNvPr id="167940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0125" y="-458788"/>
            <a:ext cx="3771900" cy="2489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259632" y="1197099"/>
            <a:ext cx="7812087" cy="2231901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ts val="400"/>
              </a:spcBef>
            </a:pPr>
            <a:r>
              <a:rPr lang="en-US" sz="2800" b="1" dirty="0" smtClean="0">
                <a:solidFill>
                  <a:srgbClr val="FFFFFF"/>
                </a:solidFill>
              </a:rPr>
              <a:t>“</a:t>
            </a:r>
            <a:r>
              <a:rPr lang="en-US" sz="2800" b="1" baseline="30000" dirty="0" smtClean="0">
                <a:solidFill>
                  <a:srgbClr val="FFFFFF"/>
                </a:solidFill>
              </a:rPr>
              <a:t>4</a:t>
            </a:r>
            <a:r>
              <a:rPr lang="en-US" sz="2800" b="1" dirty="0" smtClean="0">
                <a:solidFill>
                  <a:srgbClr val="FFFFFF"/>
                </a:solidFill>
              </a:rPr>
              <a:t> Hai </a:t>
            </a:r>
            <a:r>
              <a:rPr lang="en-US" sz="2800" b="1" dirty="0" err="1" smtClean="0">
                <a:solidFill>
                  <a:srgbClr val="FFFFFF"/>
                </a:solidFill>
              </a:rPr>
              <a:t>bapa-bapa</a:t>
            </a:r>
            <a:r>
              <a:rPr lang="en-US" sz="2800" b="1" dirty="0">
                <a:solidFill>
                  <a:srgbClr val="FFFFFF"/>
                </a:solidFill>
              </a:rPr>
              <a:t>, </a:t>
            </a:r>
            <a:r>
              <a:rPr lang="en-US" sz="2800" b="1" dirty="0" err="1" smtClean="0">
                <a:solidFill>
                  <a:srgbClr val="FFFFFF"/>
                </a:solidFill>
              </a:rPr>
              <a:t>janganlah</a:t>
            </a:r>
            <a:r>
              <a:rPr lang="en-US" sz="2800" b="1" dirty="0" smtClean="0">
                <a:solidFill>
                  <a:srgbClr val="FFFFFF"/>
                </a:solidFill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</a:rPr>
              <a:t>perlakukan</a:t>
            </a:r>
            <a:r>
              <a:rPr lang="en-US" sz="2800" b="1" dirty="0" smtClean="0">
                <a:solidFill>
                  <a:srgbClr val="FFFFFF"/>
                </a:solidFill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</a:rPr>
              <a:t>anak-anak</a:t>
            </a:r>
            <a:r>
              <a:rPr lang="en-US" sz="2800" b="1" dirty="0" smtClean="0">
                <a:solidFill>
                  <a:srgbClr val="FFFFFF"/>
                </a:solidFill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</a:rPr>
              <a:t>kamu</a:t>
            </a:r>
            <a:r>
              <a:rPr lang="en-US" sz="2800" b="1" dirty="0" smtClean="0">
                <a:solidFill>
                  <a:srgbClr val="FFFFFF"/>
                </a:solidFill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</a:rPr>
              <a:t>sedemikian</a:t>
            </a:r>
            <a:r>
              <a:rPr lang="en-US" sz="2800" b="1" dirty="0" smtClean="0">
                <a:solidFill>
                  <a:srgbClr val="FFFFFF"/>
                </a:solidFill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</a:rPr>
              <a:t>rupa</a:t>
            </a:r>
            <a:r>
              <a:rPr lang="en-US" sz="2800" b="1" dirty="0" smtClean="0">
                <a:solidFill>
                  <a:srgbClr val="FFFFFF"/>
                </a:solidFill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</a:rPr>
              <a:t>sehingga</a:t>
            </a:r>
            <a:r>
              <a:rPr lang="en-US" sz="2800" b="1" dirty="0" smtClean="0">
                <a:solidFill>
                  <a:srgbClr val="FFFFFF"/>
                </a:solidFill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</a:rPr>
              <a:t>mereka</a:t>
            </a:r>
            <a:r>
              <a:rPr lang="en-US" sz="2800" b="1" dirty="0" smtClean="0">
                <a:solidFill>
                  <a:srgbClr val="FFFFFF"/>
                </a:solidFill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</a:rPr>
              <a:t>menjadi</a:t>
            </a:r>
            <a:r>
              <a:rPr lang="en-US" sz="2800" b="1" dirty="0" smtClean="0">
                <a:solidFill>
                  <a:srgbClr val="FFFFFF"/>
                </a:solidFill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</a:rPr>
              <a:t>marah</a:t>
            </a:r>
            <a:r>
              <a:rPr lang="en-US" sz="2800" b="1" dirty="0" smtClean="0">
                <a:solidFill>
                  <a:srgbClr val="FFFFFF"/>
                </a:solidFill>
              </a:rPr>
              <a:t>. </a:t>
            </a:r>
            <a:r>
              <a:rPr lang="en-US" sz="2800" b="1" dirty="0" err="1" smtClean="0">
                <a:solidFill>
                  <a:srgbClr val="FFFFFF"/>
                </a:solidFill>
              </a:rPr>
              <a:t>Sebaliknya</a:t>
            </a:r>
            <a:r>
              <a:rPr lang="en-US" sz="2800" b="1" dirty="0" smtClean="0">
                <a:solidFill>
                  <a:srgbClr val="FFFFFF"/>
                </a:solidFill>
              </a:rPr>
              <a:t>, </a:t>
            </a:r>
            <a:r>
              <a:rPr lang="en-US" sz="2800" b="1" dirty="0" err="1" smtClean="0">
                <a:solidFill>
                  <a:srgbClr val="FFFFFF"/>
                </a:solidFill>
              </a:rPr>
              <a:t>didiklah</a:t>
            </a:r>
            <a:r>
              <a:rPr lang="en-US" sz="2800" b="1" dirty="0" smtClean="0">
                <a:solidFill>
                  <a:srgbClr val="FFFFFF"/>
                </a:solidFill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</a:rPr>
              <a:t>mereka</a:t>
            </a:r>
            <a:r>
              <a:rPr lang="en-US" sz="2800" b="1" dirty="0" smtClean="0">
                <a:solidFill>
                  <a:srgbClr val="FFFFFF"/>
                </a:solidFill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</a:rPr>
              <a:t>dengan</a:t>
            </a:r>
            <a:r>
              <a:rPr lang="en-US" sz="2800" b="1" dirty="0" smtClean="0">
                <a:solidFill>
                  <a:srgbClr val="FFFFFF"/>
                </a:solidFill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</a:rPr>
              <a:t>ajaran</a:t>
            </a:r>
            <a:r>
              <a:rPr lang="en-US" sz="2800" b="1" dirty="0" smtClean="0">
                <a:solidFill>
                  <a:srgbClr val="FFFFFF"/>
                </a:solidFill>
              </a:rPr>
              <a:t> </a:t>
            </a:r>
            <a:r>
              <a:rPr lang="en-US" sz="2800" b="1" dirty="0" err="1">
                <a:solidFill>
                  <a:srgbClr val="FFFFFF"/>
                </a:solidFill>
              </a:rPr>
              <a:t>dan</a:t>
            </a:r>
            <a:r>
              <a:rPr lang="en-US" sz="2800" b="1" dirty="0">
                <a:solidFill>
                  <a:srgbClr val="FFFFFF"/>
                </a:solidFill>
              </a:rPr>
              <a:t>	</a:t>
            </a:r>
            <a:r>
              <a:rPr lang="en-US" sz="2800" b="1" dirty="0" err="1" smtClean="0">
                <a:solidFill>
                  <a:srgbClr val="FFFFFF"/>
                </a:solidFill>
              </a:rPr>
              <a:t>nasihat</a:t>
            </a:r>
            <a:r>
              <a:rPr lang="en-US" sz="2800" b="1" dirty="0" smtClean="0">
                <a:solidFill>
                  <a:srgbClr val="FFFFFF"/>
                </a:solidFill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</a:rPr>
              <a:t>Tuhan</a:t>
            </a:r>
            <a:r>
              <a:rPr lang="en-US" sz="2800" b="1" dirty="0" smtClean="0">
                <a:solidFill>
                  <a:srgbClr val="FFFFFF"/>
                </a:solidFill>
              </a:rPr>
              <a:t>“</a:t>
            </a:r>
          </a:p>
          <a:p>
            <a:pPr algn="r">
              <a:spcBef>
                <a:spcPts val="400"/>
              </a:spcBef>
            </a:pPr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(</a:t>
            </a:r>
            <a:r>
              <a:rPr lang="en-US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Alkitab</a:t>
            </a:r>
            <a:r>
              <a:rPr lang="en-U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Berita</a:t>
            </a:r>
            <a:r>
              <a:rPr lang="en-U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Baik</a:t>
            </a:r>
            <a:r>
              <a:rPr lang="en-U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– </a:t>
            </a:r>
            <a:r>
              <a:rPr lang="en-US" sz="1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Bible Society of Malaysia</a:t>
            </a:r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)</a:t>
            </a:r>
            <a:endParaRPr lang="en-US" sz="1800" b="1" dirty="0">
              <a:solidFill>
                <a:srgbClr val="FFFFFF"/>
              </a:solidFill>
            </a:endParaRPr>
          </a:p>
        </p:txBody>
      </p:sp>
      <p:pic>
        <p:nvPicPr>
          <p:cNvPr id="152578" name="Picture 2" descr="https://www.bible.com/assets/footnote.pn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0" y="228600"/>
            <a:ext cx="7852792" cy="914400"/>
          </a:xfrm>
        </p:spPr>
        <p:txBody>
          <a:bodyPr/>
          <a:lstStyle/>
          <a:p>
            <a:pPr eaLnBrk="1" hangingPunct="1"/>
            <a:r>
              <a:rPr lang="en-US" sz="4000" b="1" dirty="0">
                <a:solidFill>
                  <a:schemeClr val="bg1"/>
                </a:solidFill>
                <a:latin typeface="Arial" charset="0"/>
                <a:cs typeface="ＭＳ Ｐゴシック" charset="0"/>
              </a:rPr>
              <a:t>1.  </a:t>
            </a:r>
            <a:r>
              <a:rPr lang="en-US" sz="4000" b="1" dirty="0" err="1" smtClean="0">
                <a:solidFill>
                  <a:schemeClr val="bg1"/>
                </a:solidFill>
                <a:latin typeface="Arial" charset="0"/>
                <a:cs typeface="ＭＳ Ｐゴシック" charset="0"/>
              </a:rPr>
              <a:t>Efesus</a:t>
            </a:r>
            <a:r>
              <a:rPr lang="en-US" sz="4000" b="1" dirty="0" smtClean="0">
                <a:solidFill>
                  <a:schemeClr val="bg1"/>
                </a:solidFill>
                <a:latin typeface="Arial" charset="0"/>
                <a:cs typeface="ＭＳ Ｐゴシック" charset="0"/>
              </a:rPr>
              <a:t> </a:t>
            </a:r>
            <a:r>
              <a:rPr lang="en-US" sz="4000" b="1" dirty="0">
                <a:solidFill>
                  <a:schemeClr val="bg1"/>
                </a:solidFill>
                <a:latin typeface="Arial" charset="0"/>
                <a:cs typeface="ＭＳ Ｐゴシック" charset="0"/>
              </a:rPr>
              <a:t>6:4</a:t>
            </a:r>
            <a:endParaRPr lang="en-US" sz="4000" b="1" dirty="0">
              <a:latin typeface="Arial" charset="0"/>
              <a:cs typeface="ＭＳ Ｐゴシック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07504" y="1851992"/>
            <a:ext cx="8964488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marL="1793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793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>
              <a:spcBef>
                <a:spcPts val="0"/>
              </a:spcBef>
            </a:pPr>
            <a:r>
              <a:rPr lang="en-US" sz="2300" b="1" u="sng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Konteks</a:t>
            </a:r>
            <a:r>
              <a:rPr lang="en-US" sz="23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en-US" sz="23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Apa</a:t>
            </a:r>
            <a:r>
              <a:rPr lang="en-US" sz="23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3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direkod</a:t>
            </a:r>
            <a:r>
              <a:rPr lang="en-US" sz="23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oleh</a:t>
            </a:r>
            <a:r>
              <a:rPr lang="en-US" sz="23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Paulus </a:t>
            </a:r>
            <a:r>
              <a:rPr lang="en-US" sz="23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sebelum</a:t>
            </a:r>
            <a:r>
              <a:rPr lang="en-US" sz="23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teks</a:t>
            </a:r>
            <a:r>
              <a:rPr lang="en-US" sz="23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</a:t>
            </a:r>
            <a:r>
              <a:rPr lang="en-US" sz="23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3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2000" lvl="2" indent="-2520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3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Kanak-</a:t>
            </a:r>
            <a:r>
              <a:rPr lang="en-US" sz="2300" b="1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kanak</a:t>
            </a:r>
            <a:r>
              <a:rPr lang="en-US" sz="23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hendaklah</a:t>
            </a:r>
            <a:r>
              <a:rPr lang="en-US" sz="23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taat</a:t>
            </a:r>
            <a:r>
              <a:rPr lang="en-US" sz="23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kepada</a:t>
            </a:r>
            <a:r>
              <a:rPr lang="en-US" sz="23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ibu</a:t>
            </a:r>
            <a:r>
              <a:rPr lang="en-US" sz="23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bapa</a:t>
            </a:r>
            <a:r>
              <a:rPr lang="en-US" sz="23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mereka</a:t>
            </a:r>
            <a:r>
              <a:rPr lang="en-US" sz="23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(6:1-3).</a:t>
            </a:r>
          </a:p>
          <a:p>
            <a:pPr marL="252000" lvl="2" indent="-2520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i-FI" sz="23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Orang </a:t>
            </a:r>
            <a:r>
              <a:rPr lang="fi-FI" sz="23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yang beriman hendaklah </a:t>
            </a:r>
            <a:r>
              <a:rPr lang="fi-FI" sz="23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menyerah </a:t>
            </a:r>
            <a:r>
              <a:rPr lang="fi-FI" sz="2300" b="1" i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(’submit’)</a:t>
            </a:r>
            <a:r>
              <a:rPr lang="fi-FI" sz="23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satu saa </a:t>
            </a:r>
            <a:r>
              <a:rPr lang="fi-FI" sz="23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lain </a:t>
            </a:r>
            <a:r>
              <a:rPr lang="en-US" sz="23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3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5:21–6:9).</a:t>
            </a:r>
          </a:p>
          <a:p>
            <a:pPr marL="0" lvl="2">
              <a:spcBef>
                <a:spcPts val="0"/>
              </a:spcBef>
            </a:pPr>
            <a:endParaRPr lang="en-US" sz="12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>
              <a:spcBef>
                <a:spcPts val="0"/>
              </a:spcBef>
            </a:pPr>
            <a:r>
              <a:rPr lang="en-US" sz="2300" b="1" u="sng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Tujuan</a:t>
            </a:r>
            <a:r>
              <a:rPr lang="en-US" sz="23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fi-FI" sz="23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Mengapa petikan ini dalam Alkitab</a:t>
            </a:r>
            <a:r>
              <a:rPr lang="en-US" sz="23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3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2000" lvl="2" indent="-2520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300" b="1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Ibu</a:t>
            </a:r>
            <a:r>
              <a:rPr lang="en-US" sz="23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bapa</a:t>
            </a:r>
            <a:r>
              <a:rPr lang="en-US" sz="23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perlu</a:t>
            </a:r>
            <a:r>
              <a:rPr lang="en-US" sz="23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tahu</a:t>
            </a:r>
            <a:r>
              <a:rPr lang="en-US" sz="23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bagaimana</a:t>
            </a:r>
            <a:r>
              <a:rPr lang="en-US" sz="23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sz="23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membesarkan</a:t>
            </a:r>
            <a:r>
              <a:rPr lang="en-US" sz="23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anak-anak</a:t>
            </a:r>
            <a:r>
              <a:rPr lang="en-US" sz="23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mereka</a:t>
            </a:r>
            <a:r>
              <a:rPr lang="en-US" sz="23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52000" lvl="2" indent="-2520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300" b="1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Bapa-bapa</a:t>
            </a:r>
            <a:r>
              <a:rPr lang="en-US" sz="23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cenderung</a:t>
            </a:r>
            <a:r>
              <a:rPr lang="en-US" sz="23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sz="23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bertindak</a:t>
            </a:r>
            <a:r>
              <a:rPr lang="en-US" sz="23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keras</a:t>
            </a:r>
            <a:r>
              <a:rPr lang="en-US" sz="23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terhadap</a:t>
            </a:r>
            <a:r>
              <a:rPr lang="en-US" sz="23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anak-anak</a:t>
            </a:r>
            <a:r>
              <a:rPr lang="en-US" sz="23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mereka</a:t>
            </a:r>
            <a:r>
              <a:rPr lang="en-US" sz="23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.</a:t>
            </a:r>
          </a:p>
          <a:p>
            <a:pPr marL="0" lvl="2">
              <a:spcBef>
                <a:spcPts val="0"/>
              </a:spcBef>
            </a:pPr>
            <a:endParaRPr lang="en-US" sz="12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>
              <a:spcBef>
                <a:spcPts val="0"/>
              </a:spcBef>
            </a:pPr>
            <a:r>
              <a:rPr lang="en-US" sz="2300" b="1" u="sng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Latar</a:t>
            </a:r>
            <a:r>
              <a:rPr lang="en-US" sz="2300" b="1" u="sng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u="sng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belakang</a:t>
            </a:r>
            <a:r>
              <a:rPr lang="en-US" sz="23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en-US" sz="23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Apa</a:t>
            </a:r>
            <a:r>
              <a:rPr lang="en-US" sz="23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konteks</a:t>
            </a:r>
            <a:r>
              <a:rPr lang="en-US" sz="23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sejarah</a:t>
            </a:r>
            <a:r>
              <a:rPr lang="en-US" sz="23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membantu</a:t>
            </a:r>
            <a:r>
              <a:rPr lang="en-US" sz="23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kita</a:t>
            </a:r>
            <a:r>
              <a:rPr lang="en-US" sz="23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memahami</a:t>
            </a:r>
            <a:r>
              <a:rPr lang="en-US" sz="23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petikan</a:t>
            </a:r>
            <a:r>
              <a:rPr lang="en-US" sz="23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</a:t>
            </a:r>
            <a:r>
              <a:rPr lang="en-US" sz="23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  <a:p>
            <a:pPr marL="252000" lvl="2" indent="-2520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Kanak-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kanak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lelaki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digemari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masyarakat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Yunani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pada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s-MY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abad </a:t>
            </a:r>
            <a:r>
              <a:rPr lang="ms-MY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pertama.</a:t>
            </a:r>
            <a:endParaRPr lang="en-US" sz="2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1859" name="Picture 4" descr="disciplin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6512" y="1398984"/>
            <a:ext cx="9107488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428750" indent="-5143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ts val="200"/>
              </a:spcBef>
            </a:pPr>
            <a:r>
              <a:rPr lang="en-US" b="1" u="sng" dirty="0" err="1" smtClean="0">
                <a:solidFill>
                  <a:schemeClr val="bg1"/>
                </a:solidFill>
              </a:rPr>
              <a:t>Soalan</a:t>
            </a:r>
            <a:endParaRPr lang="en-US" b="1" u="sng" dirty="0">
              <a:solidFill>
                <a:schemeClr val="bg1"/>
              </a:solidFill>
            </a:endParaRPr>
          </a:p>
          <a:p>
            <a:pPr marL="720000" lvl="2" indent="-468000">
              <a:spcBef>
                <a:spcPts val="200"/>
              </a:spcBef>
              <a:buFont typeface="Arial" charset="0"/>
              <a:buAutoNum type="arabicPeriod"/>
            </a:pPr>
            <a:r>
              <a:rPr lang="en-US" b="1" dirty="0" err="1">
                <a:solidFill>
                  <a:schemeClr val="bg1"/>
                </a:solidFill>
              </a:rPr>
              <a:t>Kepada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siapakah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Paulus </a:t>
            </a:r>
            <a:r>
              <a:rPr lang="en-US" b="1" dirty="0" err="1">
                <a:solidFill>
                  <a:schemeClr val="bg1"/>
                </a:solidFill>
              </a:rPr>
              <a:t>menulis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ini</a:t>
            </a:r>
            <a:r>
              <a:rPr lang="en-US" b="1" dirty="0" smtClean="0">
                <a:solidFill>
                  <a:schemeClr val="bg1"/>
                </a:solidFill>
              </a:rPr>
              <a:t>?</a:t>
            </a:r>
            <a:endParaRPr lang="en-US" b="1" dirty="0">
              <a:solidFill>
                <a:schemeClr val="bg1"/>
              </a:solidFill>
            </a:endParaRPr>
          </a:p>
          <a:p>
            <a:pPr marL="720000" lvl="2" indent="-468000">
              <a:spcBef>
                <a:spcPts val="200"/>
              </a:spcBef>
              <a:buFont typeface="Arial" charset="0"/>
              <a:buAutoNum type="arabicPeriod"/>
            </a:pPr>
            <a:r>
              <a:rPr lang="en-US" b="1" dirty="0" err="1" smtClean="0">
                <a:solidFill>
                  <a:schemeClr val="bg1"/>
                </a:solidFill>
              </a:rPr>
              <a:t>Mengapa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ayat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ini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ditujukan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kepada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bapa-bapa</a:t>
            </a:r>
            <a:r>
              <a:rPr lang="en-US" b="1" dirty="0" smtClean="0">
                <a:solidFill>
                  <a:schemeClr val="bg1"/>
                </a:solidFill>
              </a:rPr>
              <a:t>? </a:t>
            </a:r>
            <a:r>
              <a:rPr lang="en-US" b="1" dirty="0" err="1" smtClean="0">
                <a:solidFill>
                  <a:schemeClr val="bg1"/>
                </a:solidFill>
              </a:rPr>
              <a:t>Tidakkah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ibu</a:t>
            </a:r>
            <a:r>
              <a:rPr lang="en-US" b="1" dirty="0">
                <a:solidFill>
                  <a:schemeClr val="bg1"/>
                </a:solidFill>
              </a:rPr>
              <a:t> juga </a:t>
            </a:r>
            <a:r>
              <a:rPr lang="en-US" b="1" dirty="0" err="1">
                <a:solidFill>
                  <a:schemeClr val="bg1"/>
                </a:solidFill>
              </a:rPr>
              <a:t>membesarkan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anak-anak</a:t>
            </a:r>
            <a:r>
              <a:rPr lang="en-US" b="1" dirty="0" smtClean="0">
                <a:solidFill>
                  <a:schemeClr val="bg1"/>
                </a:solidFill>
              </a:rPr>
              <a:t>?</a:t>
            </a:r>
            <a:endParaRPr lang="en-US" b="1" dirty="0">
              <a:solidFill>
                <a:schemeClr val="bg1"/>
              </a:solidFill>
            </a:endParaRPr>
          </a:p>
          <a:p>
            <a:pPr marL="720000" lvl="2" indent="-468000">
              <a:spcBef>
                <a:spcPts val="200"/>
              </a:spcBef>
              <a:buFont typeface="Arial" charset="0"/>
              <a:buAutoNum type="arabicPeriod"/>
            </a:pPr>
            <a:r>
              <a:rPr lang="en-US" b="1" dirty="0" err="1" smtClean="0">
                <a:solidFill>
                  <a:schemeClr val="bg1"/>
                </a:solidFill>
              </a:rPr>
              <a:t>Bagaimana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kita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harus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membimbing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kanak-kanak</a:t>
            </a:r>
            <a:r>
              <a:rPr lang="en-US" b="1" dirty="0">
                <a:solidFill>
                  <a:schemeClr val="bg1"/>
                </a:solidFill>
              </a:rPr>
              <a:t>?</a:t>
            </a:r>
          </a:p>
          <a:p>
            <a:pPr marL="720000" lvl="2" indent="-468000">
              <a:spcBef>
                <a:spcPts val="200"/>
              </a:spcBef>
              <a:buFont typeface="Arial" charset="0"/>
              <a:buAutoNum type="arabicPeriod"/>
            </a:pPr>
            <a:r>
              <a:rPr lang="en-US" b="1" dirty="0" err="1" smtClean="0">
                <a:solidFill>
                  <a:schemeClr val="bg1"/>
                </a:solidFill>
              </a:rPr>
              <a:t>Apa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yang </a:t>
            </a:r>
            <a:r>
              <a:rPr lang="en-US" b="1" dirty="0" err="1">
                <a:solidFill>
                  <a:schemeClr val="bg1"/>
                </a:solidFill>
              </a:rPr>
              <a:t>ia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bermaksud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untuk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menyakiti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hati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kanak-kanak</a:t>
            </a:r>
            <a:r>
              <a:rPr lang="en-US" b="1" dirty="0">
                <a:solidFill>
                  <a:schemeClr val="bg1"/>
                </a:solidFill>
              </a:rPr>
              <a:t>?</a:t>
            </a:r>
          </a:p>
          <a:p>
            <a:pPr marL="720000" lvl="2" indent="-468000">
              <a:spcBef>
                <a:spcPts val="200"/>
              </a:spcBef>
              <a:buFont typeface="Arial" charset="0"/>
              <a:buAutoNum type="arabicPeriod"/>
            </a:pPr>
            <a:r>
              <a:rPr lang="en-US" b="1" dirty="0" err="1" smtClean="0">
                <a:solidFill>
                  <a:schemeClr val="bg1"/>
                </a:solidFill>
              </a:rPr>
              <a:t>Apakah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jenis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latihan</a:t>
            </a:r>
            <a:r>
              <a:rPr lang="en-US" b="1" dirty="0">
                <a:solidFill>
                  <a:schemeClr val="bg1"/>
                </a:solidFill>
              </a:rPr>
              <a:t> yang </a:t>
            </a:r>
            <a:r>
              <a:rPr lang="en-US" b="1" dirty="0" err="1">
                <a:solidFill>
                  <a:schemeClr val="bg1"/>
                </a:solidFill>
              </a:rPr>
              <a:t>dimaksudkan</a:t>
            </a:r>
            <a:r>
              <a:rPr lang="en-US" b="1" dirty="0">
                <a:solidFill>
                  <a:schemeClr val="bg1"/>
                </a:solidFill>
              </a:rPr>
              <a:t> di </a:t>
            </a:r>
            <a:r>
              <a:rPr lang="en-US" b="1" dirty="0" err="1">
                <a:solidFill>
                  <a:schemeClr val="bg1"/>
                </a:solidFill>
              </a:rPr>
              <a:t>sini</a:t>
            </a:r>
            <a:r>
              <a:rPr lang="en-US" b="1" dirty="0">
                <a:solidFill>
                  <a:schemeClr val="bg1"/>
                </a:solidFill>
              </a:rPr>
              <a:t>?</a:t>
            </a:r>
          </a:p>
          <a:p>
            <a:pPr marL="720000" lvl="2" indent="-468000">
              <a:spcBef>
                <a:spcPts val="200"/>
              </a:spcBef>
              <a:buFont typeface="Arial" charset="0"/>
              <a:buAutoNum type="arabicPeriod"/>
            </a:pPr>
            <a:r>
              <a:rPr lang="en-US" b="1" dirty="0" err="1" smtClean="0">
                <a:solidFill>
                  <a:schemeClr val="bg1"/>
                </a:solidFill>
              </a:rPr>
              <a:t>Bagaimanakah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latihan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berbeza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daripada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arahan</a:t>
            </a:r>
            <a:r>
              <a:rPr lang="en-US" b="1" dirty="0" smtClean="0">
                <a:solidFill>
                  <a:schemeClr val="bg1"/>
                </a:solidFill>
              </a:rPr>
              <a:t>?</a:t>
            </a:r>
          </a:p>
          <a:p>
            <a:pPr marL="720000" lvl="2" indent="-468000">
              <a:spcBef>
                <a:spcPts val="200"/>
              </a:spcBef>
              <a:buFont typeface="Arial" charset="0"/>
              <a:buAutoNum type="arabicPeriod"/>
            </a:pPr>
            <a:r>
              <a:rPr lang="en-US" b="1" dirty="0" err="1" smtClean="0">
                <a:solidFill>
                  <a:schemeClr val="bg1"/>
                </a:solidFill>
              </a:rPr>
              <a:t>Apakah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yang </a:t>
            </a:r>
            <a:r>
              <a:rPr lang="en-US" b="1" dirty="0" err="1">
                <a:solidFill>
                  <a:schemeClr val="bg1"/>
                </a:solidFill>
              </a:rPr>
              <a:t>dimaksudkan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dengan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“</a:t>
            </a:r>
            <a:r>
              <a:rPr lang="en-US" b="1" dirty="0" err="1" smtClean="0">
                <a:solidFill>
                  <a:schemeClr val="bg1"/>
                </a:solidFill>
              </a:rPr>
              <a:t>nasihat</a:t>
            </a:r>
            <a:r>
              <a:rPr lang="en-US" b="1" dirty="0" smtClean="0">
                <a:solidFill>
                  <a:schemeClr val="bg1"/>
                </a:solidFill>
              </a:rPr>
              <a:t> ALLAH”?</a:t>
            </a:r>
            <a:endParaRPr lang="en-US" b="1" dirty="0">
              <a:solidFill>
                <a:schemeClr val="bg1"/>
              </a:solidFill>
            </a:endParaRPr>
          </a:p>
          <a:p>
            <a:pPr marL="720000" lvl="2" indent="-468000">
              <a:spcBef>
                <a:spcPts val="200"/>
              </a:spcBef>
              <a:buFont typeface="Arial" charset="0"/>
              <a:buAutoNum type="arabicPeriod"/>
            </a:pPr>
            <a:r>
              <a:rPr lang="en-US" b="1" dirty="0" err="1" smtClean="0">
                <a:solidFill>
                  <a:schemeClr val="bg1"/>
                </a:solidFill>
              </a:rPr>
              <a:t>Berapa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lamakah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seorang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bapa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perlu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melakukan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ini</a:t>
            </a:r>
            <a:r>
              <a:rPr lang="en-US" b="1" dirty="0" smtClean="0">
                <a:solidFill>
                  <a:schemeClr val="bg1"/>
                </a:solidFill>
              </a:rPr>
              <a:t>? </a:t>
            </a:r>
            <a:r>
              <a:rPr lang="en-US" b="1" dirty="0" err="1" smtClean="0">
                <a:solidFill>
                  <a:schemeClr val="bg1"/>
                </a:solidFill>
              </a:rPr>
              <a:t>Adakah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perkataan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Yunani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untuk</a:t>
            </a:r>
            <a:r>
              <a:rPr lang="en-US" b="1" dirty="0" smtClean="0">
                <a:solidFill>
                  <a:schemeClr val="bg1"/>
                </a:solidFill>
              </a:rPr>
              <a:t> “</a:t>
            </a:r>
            <a:r>
              <a:rPr lang="en-US" b="1" dirty="0" err="1" smtClean="0">
                <a:solidFill>
                  <a:schemeClr val="bg1"/>
                </a:solidFill>
              </a:rPr>
              <a:t>bapa</a:t>
            </a:r>
            <a:r>
              <a:rPr lang="en-US" b="1" dirty="0" smtClean="0">
                <a:solidFill>
                  <a:schemeClr val="bg1"/>
                </a:solidFill>
              </a:rPr>
              <a:t>” </a:t>
            </a:r>
            <a:r>
              <a:rPr lang="en-US" b="1" dirty="0">
                <a:solidFill>
                  <a:schemeClr val="bg1"/>
                </a:solidFill>
              </a:rPr>
              <a:t>di </a:t>
            </a:r>
            <a:r>
              <a:rPr lang="en-US" b="1" dirty="0" err="1">
                <a:solidFill>
                  <a:schemeClr val="bg1"/>
                </a:solidFill>
              </a:rPr>
              <a:t>sini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membantu</a:t>
            </a:r>
            <a:r>
              <a:rPr lang="en-US" b="1" dirty="0">
                <a:solidFill>
                  <a:schemeClr val="bg1"/>
                </a:solidFill>
              </a:rPr>
              <a:t> kami </a:t>
            </a:r>
            <a:r>
              <a:rPr lang="en-US" b="1" dirty="0" err="1">
                <a:solidFill>
                  <a:schemeClr val="bg1"/>
                </a:solidFill>
              </a:rPr>
              <a:t>memahami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berapa</a:t>
            </a:r>
            <a:r>
              <a:rPr lang="en-US" b="1" dirty="0">
                <a:solidFill>
                  <a:schemeClr val="bg1"/>
                </a:solidFill>
              </a:rPr>
              <a:t> lama </a:t>
            </a:r>
            <a:r>
              <a:rPr lang="en-US" b="1" dirty="0" err="1">
                <a:solidFill>
                  <a:schemeClr val="bg1"/>
                </a:solidFill>
              </a:rPr>
              <a:t>ketaatan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berlangsung</a:t>
            </a:r>
            <a:r>
              <a:rPr lang="en-US" b="1" dirty="0" smtClean="0">
                <a:solidFill>
                  <a:schemeClr val="bg1"/>
                </a:solidFill>
              </a:rPr>
              <a:t>?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23907" name="Picture 4" descr="disciplin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0" y="228600"/>
            <a:ext cx="7852792" cy="914400"/>
          </a:xfrm>
        </p:spPr>
        <p:txBody>
          <a:bodyPr/>
          <a:lstStyle/>
          <a:p>
            <a:pPr eaLnBrk="1" hangingPunct="1"/>
            <a:r>
              <a:rPr lang="en-US" sz="4000" b="1" dirty="0">
                <a:solidFill>
                  <a:schemeClr val="bg1"/>
                </a:solidFill>
                <a:latin typeface="Arial" charset="0"/>
                <a:cs typeface="ＭＳ Ｐゴシック" charset="0"/>
              </a:rPr>
              <a:t>1.  </a:t>
            </a:r>
            <a:r>
              <a:rPr lang="en-US" sz="4000" b="1" dirty="0" err="1" smtClean="0">
                <a:solidFill>
                  <a:schemeClr val="bg1"/>
                </a:solidFill>
                <a:latin typeface="Arial" charset="0"/>
                <a:cs typeface="ＭＳ Ｐゴシック" charset="0"/>
              </a:rPr>
              <a:t>Efesus</a:t>
            </a:r>
            <a:r>
              <a:rPr lang="en-US" sz="4000" b="1" dirty="0" smtClean="0">
                <a:solidFill>
                  <a:schemeClr val="bg1"/>
                </a:solidFill>
                <a:latin typeface="Arial" charset="0"/>
                <a:cs typeface="ＭＳ Ｐゴシック" charset="0"/>
              </a:rPr>
              <a:t> </a:t>
            </a:r>
            <a:r>
              <a:rPr lang="en-US" sz="4000" b="1" dirty="0">
                <a:solidFill>
                  <a:schemeClr val="bg1"/>
                </a:solidFill>
                <a:latin typeface="Arial" charset="0"/>
                <a:cs typeface="ＭＳ Ｐゴシック" charset="0"/>
              </a:rPr>
              <a:t>6:4</a:t>
            </a:r>
            <a:endParaRPr lang="en-US" sz="4000" b="1" dirty="0">
              <a:latin typeface="Arial" charset="0"/>
              <a:cs typeface="ＭＳ Ｐゴシック" charset="0"/>
            </a:endParaRP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0" y="228600"/>
            <a:ext cx="8077200" cy="914400"/>
          </a:xfrm>
        </p:spPr>
        <p:txBody>
          <a:bodyPr/>
          <a:lstStyle/>
          <a:p>
            <a:pPr eaLnBrk="1" hangingPunct="1"/>
            <a:r>
              <a:rPr lang="en-US" sz="4000" b="1" dirty="0">
                <a:solidFill>
                  <a:schemeClr val="bg1"/>
                </a:solidFill>
                <a:latin typeface="Arial" charset="0"/>
                <a:cs typeface="ＭＳ Ｐゴシック" charset="0"/>
              </a:rPr>
              <a:t>2. </a:t>
            </a:r>
            <a:r>
              <a:rPr lang="en-US" sz="4000" b="1" dirty="0" smtClean="0">
                <a:solidFill>
                  <a:schemeClr val="bg1"/>
                </a:solidFill>
                <a:latin typeface="Arial" charset="0"/>
                <a:cs typeface="ＭＳ Ｐゴシック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charset="0"/>
                <a:cs typeface="ＭＳ Ｐゴシック" charset="0"/>
              </a:rPr>
              <a:t>Struktur</a:t>
            </a:r>
            <a:r>
              <a:rPr lang="en-US" sz="4000" b="1" dirty="0" smtClean="0">
                <a:solidFill>
                  <a:schemeClr val="bg1"/>
                </a:solidFill>
                <a:latin typeface="Arial" charset="0"/>
                <a:cs typeface="ＭＳ Ｐゴシック" charset="0"/>
              </a:rPr>
              <a:t> (</a:t>
            </a:r>
            <a:r>
              <a:rPr lang="en-US" sz="4000" b="1" dirty="0" err="1" smtClean="0">
                <a:solidFill>
                  <a:schemeClr val="bg1"/>
                </a:solidFill>
                <a:latin typeface="Arial" charset="0"/>
                <a:cs typeface="ＭＳ Ｐゴシック" charset="0"/>
              </a:rPr>
              <a:t>Rangka</a:t>
            </a:r>
            <a:r>
              <a:rPr lang="en-US" sz="4000" b="1" dirty="0" smtClean="0">
                <a:solidFill>
                  <a:schemeClr val="bg1"/>
                </a:solidFill>
                <a:latin typeface="Arial" charset="0"/>
                <a:cs typeface="ＭＳ Ｐゴシック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charset="0"/>
                <a:cs typeface="ＭＳ Ｐゴシック" charset="0"/>
              </a:rPr>
              <a:t>Takwil</a:t>
            </a:r>
            <a:r>
              <a:rPr lang="en-US" sz="4000" b="1" dirty="0" smtClean="0">
                <a:solidFill>
                  <a:schemeClr val="bg1"/>
                </a:solidFill>
                <a:latin typeface="Arial" charset="0"/>
                <a:cs typeface="ＭＳ Ｐゴシック" charset="0"/>
              </a:rPr>
              <a:t>)</a:t>
            </a:r>
            <a:endParaRPr lang="en-US" sz="4000" b="1" dirty="0">
              <a:latin typeface="Arial" charset="0"/>
              <a:cs typeface="ＭＳ Ｐゴシック" charset="0"/>
            </a:endParaRPr>
          </a:p>
        </p:txBody>
      </p:sp>
      <p:pic>
        <p:nvPicPr>
          <p:cNvPr id="125954" name="Picture 4" descr="disciplin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79512" y="1936576"/>
            <a:ext cx="8820472" cy="4516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marL="452438" indent="-4524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1168400" indent="-711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432000" indent="-432000">
              <a:spcBef>
                <a:spcPts val="1800"/>
              </a:spcBef>
              <a:buFont typeface="+mj-lt"/>
              <a:buAutoNum type="romanUcPeriod"/>
            </a:pPr>
            <a:r>
              <a:rPr lang="en-US" b="1" u="sng" dirty="0" err="1" smtClean="0">
                <a:solidFill>
                  <a:srgbClr val="FFFF00"/>
                </a:solidFill>
              </a:rPr>
              <a:t>Negatif</a:t>
            </a:r>
            <a:r>
              <a:rPr lang="en-US" b="1" dirty="0" smtClean="0">
                <a:solidFill>
                  <a:srgbClr val="FFFFFF"/>
                </a:solidFill>
              </a:rPr>
              <a:t>:  Cara </a:t>
            </a:r>
            <a:r>
              <a:rPr lang="en-US" b="1" dirty="0" err="1" smtClean="0">
                <a:solidFill>
                  <a:srgbClr val="FFFFFF"/>
                </a:solidFill>
              </a:rPr>
              <a:t>seorang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bapa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>
                <a:solidFill>
                  <a:srgbClr val="FFFFFF"/>
                </a:solidFill>
              </a:rPr>
              <a:t>Efesus</a:t>
            </a:r>
            <a:r>
              <a:rPr lang="en-US" b="1" dirty="0">
                <a:solidFill>
                  <a:srgbClr val="FFFFFF"/>
                </a:solidFill>
              </a:rPr>
              <a:t> </a:t>
            </a:r>
            <a:r>
              <a:rPr lang="en-US" b="1" dirty="0" err="1">
                <a:solidFill>
                  <a:srgbClr val="FFFFFF"/>
                </a:solidFill>
              </a:rPr>
              <a:t>perlu</a:t>
            </a:r>
            <a:r>
              <a:rPr lang="en-US" b="1" dirty="0">
                <a:solidFill>
                  <a:srgbClr val="FFFFFF"/>
                </a:solidFill>
              </a:rPr>
              <a:t> </a:t>
            </a:r>
            <a:r>
              <a:rPr lang="en-US" b="1" dirty="0" err="1">
                <a:solidFill>
                  <a:srgbClr val="FFFFFF"/>
                </a:solidFill>
              </a:rPr>
              <a:t>membesarkan</a:t>
            </a:r>
            <a:r>
              <a:rPr lang="en-US" b="1" dirty="0">
                <a:solidFill>
                  <a:srgbClr val="FFFFFF"/>
                </a:solidFill>
              </a:rPr>
              <a:t> </a:t>
            </a:r>
            <a:r>
              <a:rPr lang="en-US" b="1" dirty="0" err="1">
                <a:solidFill>
                  <a:srgbClr val="FFFFFF"/>
                </a:solidFill>
              </a:rPr>
              <a:t>anak-anak</a:t>
            </a:r>
            <a:r>
              <a:rPr lang="en-US" b="1" dirty="0">
                <a:solidFill>
                  <a:srgbClr val="FFFFFF"/>
                </a:solidFill>
              </a:rPr>
              <a:t> </a:t>
            </a:r>
            <a:r>
              <a:rPr lang="en-US" b="1" dirty="0" err="1">
                <a:solidFill>
                  <a:srgbClr val="FFFFFF"/>
                </a:solidFill>
              </a:rPr>
              <a:t>mereka</a:t>
            </a:r>
            <a:r>
              <a:rPr lang="en-US" b="1" dirty="0">
                <a:solidFill>
                  <a:srgbClr val="FFFFFF"/>
                </a:solidFill>
              </a:rPr>
              <a:t> </a:t>
            </a:r>
            <a:r>
              <a:rPr lang="en-US" b="1" dirty="0" err="1">
                <a:solidFill>
                  <a:srgbClr val="FFFFFF"/>
                </a:solidFill>
              </a:rPr>
              <a:t>adalah</a:t>
            </a:r>
            <a:r>
              <a:rPr lang="en-US" b="1" dirty="0">
                <a:solidFill>
                  <a:srgbClr val="FFFFFF"/>
                </a:solidFill>
              </a:rPr>
              <a:t> </a:t>
            </a:r>
            <a:r>
              <a:rPr lang="en-US" b="1" dirty="0" err="1">
                <a:solidFill>
                  <a:srgbClr val="FFFFFF"/>
                </a:solidFill>
              </a:rPr>
              <a:t>dengan</a:t>
            </a:r>
            <a:r>
              <a:rPr lang="en-US" b="1" dirty="0">
                <a:solidFill>
                  <a:srgbClr val="FFFFFF"/>
                </a:solidFill>
              </a:rPr>
              <a:t> </a:t>
            </a:r>
            <a:r>
              <a:rPr lang="en-US" b="1" i="1" dirty="0" err="1">
                <a:solidFill>
                  <a:srgbClr val="CCCCFF"/>
                </a:solidFill>
              </a:rPr>
              <a:t>tidak</a:t>
            </a:r>
            <a:r>
              <a:rPr lang="en-US" b="1" i="1" dirty="0">
                <a:solidFill>
                  <a:srgbClr val="CCCCFF"/>
                </a:solidFill>
              </a:rPr>
              <a:t> </a:t>
            </a:r>
            <a:r>
              <a:rPr lang="en-US" b="1" i="1" dirty="0" err="1">
                <a:solidFill>
                  <a:srgbClr val="CCCCFF"/>
                </a:solidFill>
              </a:rPr>
              <a:t>memprovokasi</a:t>
            </a:r>
            <a:r>
              <a:rPr lang="en-US" b="1" dirty="0">
                <a:solidFill>
                  <a:srgbClr val="FFFFFF"/>
                </a:solidFill>
              </a:rPr>
              <a:t> </a:t>
            </a:r>
            <a:r>
              <a:rPr lang="en-US" b="1" dirty="0" err="1">
                <a:solidFill>
                  <a:srgbClr val="FFFFFF"/>
                </a:solidFill>
              </a:rPr>
              <a:t>mereka</a:t>
            </a:r>
            <a:r>
              <a:rPr lang="en-US" b="1" dirty="0">
                <a:solidFill>
                  <a:srgbClr val="FFFFFF"/>
                </a:solidFill>
              </a:rPr>
              <a:t> </a:t>
            </a:r>
            <a:r>
              <a:rPr lang="en-US" b="1" dirty="0" smtClean="0">
                <a:solidFill>
                  <a:srgbClr val="FFFFFF"/>
                </a:solidFill>
              </a:rPr>
              <a:t> (4a).</a:t>
            </a:r>
            <a:endParaRPr lang="en-US" b="1" dirty="0">
              <a:solidFill>
                <a:srgbClr val="FFFFFF"/>
              </a:solidFill>
            </a:endParaRPr>
          </a:p>
          <a:p>
            <a:pPr marL="432000" indent="-432000">
              <a:spcBef>
                <a:spcPts val="1800"/>
              </a:spcBef>
              <a:buFont typeface="+mj-lt"/>
              <a:buAutoNum type="romanUcPeriod"/>
            </a:pPr>
            <a:r>
              <a:rPr lang="en-US" b="1" u="sng" dirty="0" err="1" smtClean="0">
                <a:solidFill>
                  <a:srgbClr val="FFFF00"/>
                </a:solidFill>
              </a:rPr>
              <a:t>Positif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>
                <a:solidFill>
                  <a:srgbClr val="FFFFFF"/>
                </a:solidFill>
              </a:rPr>
              <a:t>: </a:t>
            </a:r>
            <a:r>
              <a:rPr lang="en-US" b="1" dirty="0" smtClean="0">
                <a:solidFill>
                  <a:srgbClr val="FFFFFF"/>
                </a:solidFill>
              </a:rPr>
              <a:t> Cara </a:t>
            </a:r>
            <a:r>
              <a:rPr lang="en-US" b="1" dirty="0" err="1" smtClean="0">
                <a:solidFill>
                  <a:srgbClr val="FFFFFF"/>
                </a:solidFill>
              </a:rPr>
              <a:t>seorang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bapa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>
                <a:solidFill>
                  <a:srgbClr val="FFFFFF"/>
                </a:solidFill>
              </a:rPr>
              <a:t>Efesus</a:t>
            </a:r>
            <a:r>
              <a:rPr lang="en-US" b="1" dirty="0">
                <a:solidFill>
                  <a:srgbClr val="FFFFFF"/>
                </a:solidFill>
              </a:rPr>
              <a:t> </a:t>
            </a:r>
            <a:r>
              <a:rPr lang="en-US" b="1" dirty="0" err="1">
                <a:solidFill>
                  <a:srgbClr val="FFFFFF"/>
                </a:solidFill>
              </a:rPr>
              <a:t>perlu</a:t>
            </a:r>
            <a:r>
              <a:rPr lang="en-US" b="1" dirty="0">
                <a:solidFill>
                  <a:srgbClr val="FFFFFF"/>
                </a:solidFill>
              </a:rPr>
              <a:t> </a:t>
            </a:r>
            <a:r>
              <a:rPr lang="en-US" b="1" dirty="0" err="1">
                <a:solidFill>
                  <a:srgbClr val="FFFFFF"/>
                </a:solidFill>
              </a:rPr>
              <a:t>membesarkan</a:t>
            </a:r>
            <a:r>
              <a:rPr lang="en-US" b="1" dirty="0">
                <a:solidFill>
                  <a:srgbClr val="FFFFFF"/>
                </a:solidFill>
              </a:rPr>
              <a:t> </a:t>
            </a:r>
            <a:r>
              <a:rPr lang="en-US" b="1" dirty="0" err="1">
                <a:solidFill>
                  <a:srgbClr val="FFFFFF"/>
                </a:solidFill>
              </a:rPr>
              <a:t>anak-anak</a:t>
            </a:r>
            <a:r>
              <a:rPr lang="en-US" b="1" dirty="0">
                <a:solidFill>
                  <a:srgbClr val="FFFFFF"/>
                </a:solidFill>
              </a:rPr>
              <a:t> </a:t>
            </a:r>
            <a:r>
              <a:rPr lang="en-US" b="1" dirty="0" err="1">
                <a:solidFill>
                  <a:srgbClr val="FFFFFF"/>
                </a:solidFill>
              </a:rPr>
              <a:t>mereka</a:t>
            </a:r>
            <a:r>
              <a:rPr lang="en-US" b="1" dirty="0">
                <a:solidFill>
                  <a:srgbClr val="FFFFFF"/>
                </a:solidFill>
              </a:rPr>
              <a:t> </a:t>
            </a:r>
            <a:r>
              <a:rPr lang="en-US" b="1" dirty="0" err="1">
                <a:solidFill>
                  <a:srgbClr val="FFFFFF"/>
                </a:solidFill>
              </a:rPr>
              <a:t>adalah</a:t>
            </a:r>
            <a:r>
              <a:rPr lang="en-US" b="1" dirty="0">
                <a:solidFill>
                  <a:srgbClr val="FFFFFF"/>
                </a:solidFill>
              </a:rPr>
              <a:t> </a:t>
            </a:r>
            <a:r>
              <a:rPr lang="en-US" b="1" dirty="0" err="1">
                <a:solidFill>
                  <a:srgbClr val="FFFFFF"/>
                </a:solidFill>
              </a:rPr>
              <a:t>dengan</a:t>
            </a:r>
            <a:r>
              <a:rPr lang="en-US" b="1" dirty="0">
                <a:solidFill>
                  <a:srgbClr val="FFFFFF"/>
                </a:solidFill>
              </a:rPr>
              <a:t> </a:t>
            </a:r>
            <a:r>
              <a:rPr lang="en-US" b="1" i="1" dirty="0" err="1">
                <a:solidFill>
                  <a:srgbClr val="CCCCFF"/>
                </a:solidFill>
              </a:rPr>
              <a:t>membimbing</a:t>
            </a:r>
            <a:r>
              <a:rPr lang="en-US" b="1" dirty="0">
                <a:solidFill>
                  <a:srgbClr val="FFFFFF"/>
                </a:solidFill>
              </a:rPr>
              <a:t> </a:t>
            </a:r>
            <a:r>
              <a:rPr lang="en-US" b="1" dirty="0" err="1">
                <a:solidFill>
                  <a:srgbClr val="FFFFFF"/>
                </a:solidFill>
              </a:rPr>
              <a:t>mereka</a:t>
            </a:r>
            <a:r>
              <a:rPr lang="en-US" b="1" dirty="0">
                <a:solidFill>
                  <a:srgbClr val="FFFFFF"/>
                </a:solidFill>
              </a:rPr>
              <a:t> </a:t>
            </a:r>
            <a:r>
              <a:rPr lang="en-US" b="1" dirty="0" err="1">
                <a:solidFill>
                  <a:srgbClr val="FFFFFF"/>
                </a:solidFill>
              </a:rPr>
              <a:t>dalam</a:t>
            </a:r>
            <a:r>
              <a:rPr lang="en-US" b="1" dirty="0">
                <a:solidFill>
                  <a:srgbClr val="FFFFFF"/>
                </a:solidFill>
              </a:rPr>
              <a:t> </a:t>
            </a:r>
            <a:r>
              <a:rPr lang="en-US" b="1" dirty="0" err="1">
                <a:solidFill>
                  <a:srgbClr val="FFFFFF"/>
                </a:solidFill>
              </a:rPr>
              <a:t>Tuhan</a:t>
            </a:r>
            <a:r>
              <a:rPr lang="en-US" b="1" dirty="0">
                <a:solidFill>
                  <a:srgbClr val="FFFFFF"/>
                </a:solidFill>
              </a:rPr>
              <a:t> </a:t>
            </a:r>
            <a:r>
              <a:rPr lang="en-US" b="1" dirty="0" err="1">
                <a:solidFill>
                  <a:srgbClr val="FFFFFF"/>
                </a:solidFill>
              </a:rPr>
              <a:t>cara</a:t>
            </a:r>
            <a:r>
              <a:rPr lang="en-US" b="1" dirty="0">
                <a:solidFill>
                  <a:srgbClr val="FFFFFF"/>
                </a:solidFill>
              </a:rPr>
              <a:t> </a:t>
            </a:r>
            <a:r>
              <a:rPr lang="en-US" b="1" dirty="0" smtClean="0">
                <a:solidFill>
                  <a:srgbClr val="FFFFFF"/>
                </a:solidFill>
              </a:rPr>
              <a:t> (4b-c).</a:t>
            </a:r>
            <a:endParaRPr lang="en-US" b="1" dirty="0">
              <a:solidFill>
                <a:srgbClr val="FFFFFF"/>
              </a:solidFill>
            </a:endParaRPr>
          </a:p>
          <a:p>
            <a:pPr marL="900000" lvl="1" indent="-432000">
              <a:spcBef>
                <a:spcPts val="1800"/>
              </a:spcBef>
              <a:buFont typeface="+mj-lt"/>
              <a:buAutoNum type="alphaUcPeriod"/>
            </a:pPr>
            <a:r>
              <a:rPr lang="en-US" b="1" dirty="0" err="1" smtClean="0">
                <a:solidFill>
                  <a:srgbClr val="FFFFFF"/>
                </a:solidFill>
              </a:rPr>
              <a:t>Bapa-bapa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Efesus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>
                <a:solidFill>
                  <a:srgbClr val="FFFFFF"/>
                </a:solidFill>
              </a:rPr>
              <a:t>harus</a:t>
            </a:r>
            <a:r>
              <a:rPr lang="en-US" b="1" dirty="0">
                <a:solidFill>
                  <a:srgbClr val="FFFFFF"/>
                </a:solidFill>
              </a:rPr>
              <a:t> </a:t>
            </a:r>
            <a:r>
              <a:rPr lang="en-US" b="1" u="sng" dirty="0" err="1">
                <a:solidFill>
                  <a:srgbClr val="FFFFFF"/>
                </a:solidFill>
              </a:rPr>
              <a:t>melatih</a:t>
            </a:r>
            <a:r>
              <a:rPr lang="en-US" b="1" dirty="0">
                <a:solidFill>
                  <a:srgbClr val="FFFFFF"/>
                </a:solidFill>
              </a:rPr>
              <a:t> </a:t>
            </a:r>
            <a:r>
              <a:rPr lang="en-US" b="1" dirty="0" err="1">
                <a:solidFill>
                  <a:srgbClr val="FFFFFF"/>
                </a:solidFill>
              </a:rPr>
              <a:t>anak-anak</a:t>
            </a:r>
            <a:r>
              <a:rPr lang="en-US" b="1" dirty="0">
                <a:solidFill>
                  <a:srgbClr val="FFFFFF"/>
                </a:solidFill>
              </a:rPr>
              <a:t> </a:t>
            </a:r>
            <a:r>
              <a:rPr lang="en-US" b="1" dirty="0" err="1">
                <a:solidFill>
                  <a:srgbClr val="FFFFFF"/>
                </a:solidFill>
              </a:rPr>
              <a:t>mereka</a:t>
            </a:r>
            <a:r>
              <a:rPr lang="en-US" b="1" dirty="0">
                <a:solidFill>
                  <a:srgbClr val="FFFFFF"/>
                </a:solidFill>
              </a:rPr>
              <a:t> </a:t>
            </a:r>
            <a:r>
              <a:rPr lang="en-US" b="1" dirty="0" smtClean="0">
                <a:solidFill>
                  <a:srgbClr val="FFFFFF"/>
                </a:solidFill>
              </a:rPr>
              <a:t>(4b).</a:t>
            </a:r>
            <a:endParaRPr lang="en-US" b="1" dirty="0">
              <a:solidFill>
                <a:srgbClr val="FFFFFF"/>
              </a:solidFill>
            </a:endParaRPr>
          </a:p>
          <a:p>
            <a:pPr marL="900000" lvl="1" indent="-432000">
              <a:spcBef>
                <a:spcPts val="1800"/>
              </a:spcBef>
              <a:buFont typeface="+mj-lt"/>
              <a:buAutoNum type="alphaUcPeriod"/>
            </a:pPr>
            <a:r>
              <a:rPr lang="en-US" b="1" dirty="0" err="1" smtClean="0">
                <a:solidFill>
                  <a:srgbClr val="FFFFFF"/>
                </a:solidFill>
              </a:rPr>
              <a:t>Bapa-bapa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>
                <a:solidFill>
                  <a:srgbClr val="FFFFFF"/>
                </a:solidFill>
              </a:rPr>
              <a:t>Efesus</a:t>
            </a:r>
            <a:r>
              <a:rPr lang="en-US" b="1" dirty="0">
                <a:solidFill>
                  <a:srgbClr val="FFFFFF"/>
                </a:solidFill>
              </a:rPr>
              <a:t> </a:t>
            </a:r>
            <a:r>
              <a:rPr lang="en-US" b="1" dirty="0" err="1">
                <a:solidFill>
                  <a:srgbClr val="FFFFFF"/>
                </a:solidFill>
              </a:rPr>
              <a:t>perlu</a:t>
            </a:r>
            <a:r>
              <a:rPr lang="en-US" b="1" dirty="0">
                <a:solidFill>
                  <a:srgbClr val="FFFFFF"/>
                </a:solidFill>
              </a:rPr>
              <a:t> </a:t>
            </a:r>
            <a:r>
              <a:rPr lang="en-US" b="1" u="sng" dirty="0" err="1">
                <a:solidFill>
                  <a:srgbClr val="FFFFFF"/>
                </a:solidFill>
              </a:rPr>
              <a:t>mengarahkan</a:t>
            </a:r>
            <a:r>
              <a:rPr lang="en-US" b="1" dirty="0">
                <a:solidFill>
                  <a:srgbClr val="FFFFFF"/>
                </a:solidFill>
              </a:rPr>
              <a:t> </a:t>
            </a:r>
            <a:r>
              <a:rPr lang="en-US" b="1" dirty="0" err="1">
                <a:solidFill>
                  <a:srgbClr val="FFFFFF"/>
                </a:solidFill>
              </a:rPr>
              <a:t>anak-anak</a:t>
            </a:r>
            <a:r>
              <a:rPr lang="en-US" b="1" dirty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mereka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>
                <a:solidFill>
                  <a:srgbClr val="FFFFFF"/>
                </a:solidFill>
              </a:rPr>
              <a:t>di </a:t>
            </a:r>
            <a:r>
              <a:rPr lang="en-US" b="1" dirty="0" err="1">
                <a:solidFill>
                  <a:srgbClr val="FFFFFF"/>
                </a:solidFill>
              </a:rPr>
              <a:t>jalan</a:t>
            </a:r>
            <a:r>
              <a:rPr lang="en-US" b="1" dirty="0">
                <a:solidFill>
                  <a:srgbClr val="FFFFFF"/>
                </a:solidFill>
              </a:rPr>
              <a:t> </a:t>
            </a:r>
            <a:r>
              <a:rPr lang="en-US" b="1" dirty="0" err="1">
                <a:solidFill>
                  <a:srgbClr val="FFFFFF"/>
                </a:solidFill>
              </a:rPr>
              <a:t>Tuhan</a:t>
            </a:r>
            <a:r>
              <a:rPr lang="en-US" b="1" dirty="0">
                <a:solidFill>
                  <a:srgbClr val="FFFFFF"/>
                </a:solidFill>
              </a:rPr>
              <a:t> </a:t>
            </a:r>
            <a:r>
              <a:rPr lang="en-US" b="1" dirty="0" smtClean="0">
                <a:solidFill>
                  <a:srgbClr val="FFFFFF"/>
                </a:solidFill>
              </a:rPr>
              <a:t> (4c).</a:t>
            </a:r>
            <a:endParaRPr lang="en-US" sz="20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962" name="Picture 4" descr="disciplin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8243" name="Rectangle 2"/>
          <p:cNvSpPr txBox="1">
            <a:spLocks noChangeArrowheads="1"/>
          </p:cNvSpPr>
          <p:nvPr/>
        </p:nvSpPr>
        <p:spPr bwMode="auto">
          <a:xfrm>
            <a:off x="323528" y="3441626"/>
            <a:ext cx="8568952" cy="2867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71500" indent="-5715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468000" indent="-468000">
              <a:spcBef>
                <a:spcPts val="1800"/>
              </a:spcBef>
              <a:buFontTx/>
              <a:buAutoNum type="romanUcPeriod"/>
              <a:defRPr/>
            </a:pPr>
            <a:r>
              <a:rPr lang="en-US" b="1" u="sng" dirty="0" err="1" smtClean="0">
                <a:solidFill>
                  <a:srgbClr val="FFFFFF"/>
                </a:solidFill>
              </a:rPr>
              <a:t>Negatif</a:t>
            </a:r>
            <a:r>
              <a:rPr lang="en-US" b="1" dirty="0" smtClean="0">
                <a:solidFill>
                  <a:srgbClr val="FFFFFF"/>
                </a:solidFill>
              </a:rPr>
              <a:t>:  </a:t>
            </a:r>
            <a:r>
              <a:rPr lang="en-US" b="1" dirty="0" smtClean="0">
                <a:solidFill>
                  <a:srgbClr val="CECEEF"/>
                </a:solidFill>
              </a:rPr>
              <a:t>Cara </a:t>
            </a:r>
            <a:r>
              <a:rPr lang="en-US" b="1" dirty="0" err="1" smtClean="0">
                <a:solidFill>
                  <a:srgbClr val="FFFFFF"/>
                </a:solidFill>
              </a:rPr>
              <a:t>bapa-bapa</a:t>
            </a:r>
            <a:r>
              <a:rPr lang="en-US" b="1" dirty="0" smtClean="0">
                <a:solidFill>
                  <a:srgbClr val="FFFFFF"/>
                </a:solidFill>
              </a:rPr>
              <a:t> di </a:t>
            </a:r>
            <a:r>
              <a:rPr lang="en-US" b="1" dirty="0" err="1" smtClean="0">
                <a:solidFill>
                  <a:srgbClr val="FFFFFF"/>
                </a:solidFill>
              </a:rPr>
              <a:t>Efesus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membesarkan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anak-anak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mereka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adalah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dengan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>
                <a:solidFill>
                  <a:srgbClr val="CCFFCC"/>
                </a:solidFill>
              </a:rPr>
              <a:t>bukan</a:t>
            </a:r>
            <a:r>
              <a:rPr lang="en-US" b="1" dirty="0">
                <a:solidFill>
                  <a:srgbClr val="CCFFCC"/>
                </a:solidFill>
              </a:rPr>
              <a:t> </a:t>
            </a:r>
            <a:r>
              <a:rPr lang="en-US" b="1" dirty="0" err="1">
                <a:solidFill>
                  <a:srgbClr val="CCFFCC"/>
                </a:solidFill>
              </a:rPr>
              <a:t>memprovokasi</a:t>
            </a:r>
            <a:r>
              <a:rPr lang="en-US" b="1" dirty="0">
                <a:solidFill>
                  <a:srgbClr val="CCFFCC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mereka</a:t>
            </a:r>
            <a:r>
              <a:rPr lang="en-US" b="1" dirty="0" smtClean="0">
                <a:solidFill>
                  <a:srgbClr val="FFFFFF"/>
                </a:solidFill>
              </a:rPr>
              <a:t>  (4a</a:t>
            </a:r>
            <a:r>
              <a:rPr lang="en-US" b="1" dirty="0">
                <a:solidFill>
                  <a:srgbClr val="FFFFFF"/>
                </a:solidFill>
              </a:rPr>
              <a:t>).</a:t>
            </a:r>
          </a:p>
          <a:p>
            <a:pPr marL="468000" indent="-468000">
              <a:spcBef>
                <a:spcPts val="1800"/>
              </a:spcBef>
              <a:buFontTx/>
              <a:buAutoNum type="romanUcPeriod" startAt="2"/>
              <a:defRPr/>
            </a:pPr>
            <a:r>
              <a:rPr lang="en-US" b="1" u="sng" dirty="0" err="1" smtClean="0">
                <a:solidFill>
                  <a:srgbClr val="FFFFFF"/>
                </a:solidFill>
              </a:rPr>
              <a:t>Positif</a:t>
            </a:r>
            <a:r>
              <a:rPr lang="en-US" b="1" dirty="0" smtClean="0">
                <a:solidFill>
                  <a:srgbClr val="FFFFFF"/>
                </a:solidFill>
              </a:rPr>
              <a:t>:  </a:t>
            </a:r>
            <a:r>
              <a:rPr lang="en-US" b="1" dirty="0" smtClean="0">
                <a:solidFill>
                  <a:srgbClr val="CECEEF"/>
                </a:solidFill>
              </a:rPr>
              <a:t>Cara </a:t>
            </a:r>
            <a:r>
              <a:rPr lang="en-US" b="1" dirty="0" err="1" smtClean="0">
                <a:solidFill>
                  <a:srgbClr val="FFFFFF"/>
                </a:solidFill>
              </a:rPr>
              <a:t>bapa-bapa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Efesus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membesarkan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anak-anak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mereka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adalah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dengan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membimbing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mereka</a:t>
            </a:r>
            <a:r>
              <a:rPr lang="en-US" b="1" dirty="0" smtClean="0">
                <a:solidFill>
                  <a:srgbClr val="FFFFFF"/>
                </a:solidFill>
              </a:rPr>
              <a:t> di </a:t>
            </a:r>
            <a:r>
              <a:rPr lang="en-US" b="1" dirty="0" err="1" smtClean="0">
                <a:solidFill>
                  <a:srgbClr val="FFFFFF"/>
                </a:solidFill>
              </a:rPr>
              <a:t>jalan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Tuhan</a:t>
            </a:r>
            <a:r>
              <a:rPr lang="en-US" b="1" dirty="0" smtClean="0">
                <a:solidFill>
                  <a:srgbClr val="FFFFFF"/>
                </a:solidFill>
              </a:rPr>
              <a:t> (</a:t>
            </a:r>
            <a:r>
              <a:rPr lang="en-US" b="1" dirty="0">
                <a:solidFill>
                  <a:srgbClr val="FFFFFF"/>
                </a:solidFill>
              </a:rPr>
              <a:t>4b-c</a:t>
            </a:r>
            <a:r>
              <a:rPr lang="en-US" b="1" dirty="0" smtClean="0">
                <a:solidFill>
                  <a:srgbClr val="FFFFFF"/>
                </a:solidFill>
              </a:rPr>
              <a:t>).</a:t>
            </a:r>
            <a:endParaRPr lang="en-US" b="1" dirty="0">
              <a:solidFill>
                <a:srgbClr val="FFFFFF"/>
              </a:solidFill>
              <a:cs typeface="+mn-cs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23528" y="2092325"/>
            <a:ext cx="8568952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 u="sng" spc="1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</a:t>
            </a:r>
            <a:r>
              <a:rPr lang="en-US" b="1" spc="1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 </a:t>
            </a:r>
            <a:r>
              <a:rPr lang="en-US" b="1" spc="10" dirty="0" smtClean="0">
                <a:solidFill>
                  <a:srgbClr val="CECE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Cara </a:t>
            </a:r>
            <a:r>
              <a:rPr lang="en-US" b="1" spc="1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bapa-bapa</a:t>
            </a:r>
            <a:r>
              <a:rPr lang="en-US" b="1" spc="1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 </a:t>
            </a:r>
            <a:r>
              <a:rPr lang="en-US" b="1" spc="1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Efesus</a:t>
            </a:r>
            <a:r>
              <a:rPr lang="en-US" b="1" spc="1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spc="1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patut</a:t>
            </a:r>
            <a:r>
              <a:rPr lang="en-US" b="1" spc="1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spc="1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membesarkan</a:t>
            </a:r>
            <a:r>
              <a:rPr lang="en-US" b="1" spc="1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spc="1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anak-anak</a:t>
            </a:r>
            <a:r>
              <a:rPr lang="en-US" b="1" spc="1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spc="1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mereka</a:t>
            </a:r>
            <a:r>
              <a:rPr lang="en-US" b="1" spc="1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spc="1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adalah</a:t>
            </a:r>
            <a:r>
              <a:rPr lang="en-US" b="1" spc="1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spc="1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dengan</a:t>
            </a:r>
            <a:r>
              <a:rPr lang="en-US" b="1" spc="1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spc="1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membimbing</a:t>
            </a:r>
            <a:r>
              <a:rPr lang="en-US" b="1" spc="1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spc="1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</a:t>
            </a:r>
            <a:r>
              <a:rPr lang="en-US" b="1" spc="1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spc="10" dirty="0" err="1" smtClean="0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bukan</a:t>
            </a:r>
            <a:r>
              <a:rPr lang="en-US" b="1" spc="10" dirty="0" smtClean="0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spc="10" dirty="0" err="1" smtClean="0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memprovokasi</a:t>
            </a:r>
            <a:r>
              <a:rPr lang="en-US" b="1" spc="10" dirty="0" smtClean="0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spc="1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mereka</a:t>
            </a:r>
            <a:r>
              <a:rPr lang="en-US" b="1" spc="1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219200" y="228600"/>
            <a:ext cx="8077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</a:defRPr>
            </a:lvl9pPr>
          </a:lstStyle>
          <a:p>
            <a:pPr eaLnBrk="1" hangingPunct="1"/>
            <a:r>
              <a:rPr lang="en-US" sz="4000" b="1" kern="0" dirty="0" smtClean="0">
                <a:solidFill>
                  <a:schemeClr val="bg1"/>
                </a:solidFill>
                <a:latin typeface="Arial" charset="0"/>
                <a:cs typeface="ＭＳ Ｐゴシック" charset="0"/>
              </a:rPr>
              <a:t>3.  DUT (Idea </a:t>
            </a:r>
            <a:r>
              <a:rPr lang="en-US" sz="4000" b="1" kern="0" dirty="0" err="1" smtClean="0">
                <a:solidFill>
                  <a:schemeClr val="bg1"/>
                </a:solidFill>
                <a:latin typeface="Arial" charset="0"/>
                <a:cs typeface="ＭＳ Ｐゴシック" charset="0"/>
              </a:rPr>
              <a:t>Takwil</a:t>
            </a:r>
            <a:r>
              <a:rPr lang="en-US" sz="4000" b="1" kern="0" dirty="0" smtClean="0">
                <a:solidFill>
                  <a:schemeClr val="bg1"/>
                </a:solidFill>
                <a:latin typeface="Arial" charset="0"/>
                <a:cs typeface="ＭＳ Ｐゴシック" charset="0"/>
              </a:rPr>
              <a:t>)</a:t>
            </a:r>
            <a:endParaRPr lang="en-US" sz="4000" b="1" kern="0" dirty="0">
              <a:latin typeface="Arial" charset="0"/>
              <a:cs typeface="ＭＳ Ｐゴシック" charset="0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1403648" y="2420888"/>
            <a:ext cx="1008112" cy="115212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2555776" y="3802261"/>
            <a:ext cx="0" cy="107321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5580112" y="2865562"/>
            <a:ext cx="288032" cy="236363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 flipH="1">
            <a:off x="6372200" y="2865562"/>
            <a:ext cx="1224136" cy="106749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CCFFCC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Clipboard">
  <a:themeElements>
    <a:clrScheme name="Clipboard 2">
      <a:dk1>
        <a:srgbClr val="000000"/>
      </a:dk1>
      <a:lt1>
        <a:srgbClr val="ECDB96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4EAC9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Clipboard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-1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-128" charset="-128"/>
          </a:defRPr>
        </a:defPPr>
      </a:lstStyle>
    </a:lnDef>
  </a:objectDefaults>
  <a:extraClrSchemeLst>
    <a:extraClrScheme>
      <a:clrScheme name="Clipboard 1">
        <a:dk1>
          <a:srgbClr val="000000"/>
        </a:dk1>
        <a:lt1>
          <a:srgbClr val="ECDB96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4EAC9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ipboard 2">
        <a:dk1>
          <a:srgbClr val="000000"/>
        </a:dk1>
        <a:lt1>
          <a:srgbClr val="ECDB96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4EAC9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ipboard 3">
        <a:dk1>
          <a:srgbClr val="000000"/>
        </a:dk1>
        <a:lt1>
          <a:srgbClr val="ECDB96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F4EAC9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_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">
  <a:themeElements>
    <a:clrScheme name="Slide 1">
      <a:dk1>
        <a:srgbClr val="336699"/>
      </a:dk1>
      <a:lt1>
        <a:srgbClr val="FFFF66"/>
      </a:lt1>
      <a:dk2>
        <a:srgbClr val="000000"/>
      </a:dk2>
      <a:lt2>
        <a:srgbClr val="FFFF66"/>
      </a:lt2>
      <a:accent1>
        <a:srgbClr val="003399"/>
      </a:accent1>
      <a:accent2>
        <a:srgbClr val="468A4B"/>
      </a:accent2>
      <a:accent3>
        <a:srgbClr val="AAAAAA"/>
      </a:accent3>
      <a:accent4>
        <a:srgbClr val="DADA56"/>
      </a:accent4>
      <a:accent5>
        <a:srgbClr val="AAADCA"/>
      </a:accent5>
      <a:accent6>
        <a:srgbClr val="3F7D43"/>
      </a:accent6>
      <a:hlink>
        <a:srgbClr val="66CCFF"/>
      </a:hlink>
      <a:folHlink>
        <a:srgbClr val="F0E500"/>
      </a:folHlink>
    </a:clrScheme>
    <a:fontScheme name="Slide">
      <a:majorFont>
        <a:latin typeface="Tahoma"/>
        <a:ea typeface="ＭＳ Ｐゴシック"/>
        <a:cs typeface=""/>
      </a:majorFont>
      <a:minorFont>
        <a:latin typeface="Tahom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-1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-128" charset="-128"/>
          </a:defRPr>
        </a:defPPr>
      </a:lstStyle>
    </a:lnDef>
  </a:objectDefaults>
  <a:extraClrSchemeLst>
    <a:extraClrScheme>
      <a:clrScheme name="Slide 1">
        <a:dk1>
          <a:srgbClr val="336699"/>
        </a:dk1>
        <a:lt1>
          <a:srgbClr val="FFFF66"/>
        </a:lt1>
        <a:dk2>
          <a:srgbClr val="000000"/>
        </a:dk2>
        <a:lt2>
          <a:srgbClr val="FFFF66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56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-1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-128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Circle Strokes">
  <a:themeElements>
    <a:clrScheme name="Circle Strokes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Circle Strokes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-1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-128" charset="-128"/>
          </a:defRPr>
        </a:defPPr>
      </a:lstStyle>
    </a:lnDef>
  </a:objectDefaults>
  <a:extraClrSchemeLst>
    <a:extraClrScheme>
      <a:clrScheme name="Circle Strok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rcle Strok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rcle Strok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Textured">
  <a:themeElements>
    <a:clrScheme name="Textured 1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Textured 1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2B5481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ACB3C1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2B5481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ACB3C1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80808"/>
        </a:dk1>
        <a:lt1>
          <a:srgbClr val="FFFFFF"/>
        </a:lt1>
        <a:dk2>
          <a:srgbClr val="2B5481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ACB3C1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2_untitled 1">
  <a:themeElements>
    <a:clrScheme name="">
      <a:dk1>
        <a:srgbClr val="000000"/>
      </a:dk1>
      <a:lt1>
        <a:srgbClr val="FFFFFF"/>
      </a:lt1>
      <a:dk2>
        <a:srgbClr val="000066"/>
      </a:dk2>
      <a:lt2>
        <a:srgbClr val="FFFF00"/>
      </a:lt2>
      <a:accent1>
        <a:srgbClr val="FF00FF"/>
      </a:accent1>
      <a:accent2>
        <a:srgbClr val="FF8000"/>
      </a:accent2>
      <a:accent3>
        <a:srgbClr val="AAAAB8"/>
      </a:accent3>
      <a:accent4>
        <a:srgbClr val="DADADA"/>
      </a:accent4>
      <a:accent5>
        <a:srgbClr val="FFAAFF"/>
      </a:accent5>
      <a:accent6>
        <a:srgbClr val="E77300"/>
      </a:accent6>
      <a:hlink>
        <a:srgbClr val="00FF00"/>
      </a:hlink>
      <a:folHlink>
        <a:srgbClr val="C0FFFF"/>
      </a:folHlink>
    </a:clrScheme>
    <a:fontScheme name="untitled 1">
      <a:majorFont>
        <a:latin typeface="Times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untitled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titled 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Mac HD:Applications:Microsoft Office 2004:Templates:Presentations:Designs:Circle Strokes</Template>
  <TotalTime>746</TotalTime>
  <Words>1271</Words>
  <Application>Microsoft Macintosh PowerPoint</Application>
  <PresentationFormat>On-screen Show (4:3)</PresentationFormat>
  <Paragraphs>257</Paragraphs>
  <Slides>22</Slides>
  <Notes>22</Notes>
  <HiddenSlides>0</HiddenSlides>
  <MMClips>0</MMClips>
  <ScaleCrop>false</ScaleCrop>
  <HeadingPairs>
    <vt:vector size="6" baseType="variant">
      <vt:variant>
        <vt:lpstr>Theme</vt:lpstr>
      </vt:variant>
      <vt:variant>
        <vt:i4>12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5" baseType="lpstr">
      <vt:lpstr>Clipboard</vt:lpstr>
      <vt:lpstr>Slide</vt:lpstr>
      <vt:lpstr>Default Design</vt:lpstr>
      <vt:lpstr>Circle Strokes</vt:lpstr>
      <vt:lpstr>1_Default Design</vt:lpstr>
      <vt:lpstr>6_Default Design</vt:lpstr>
      <vt:lpstr>2_Default Design</vt:lpstr>
      <vt:lpstr>1_Textured</vt:lpstr>
      <vt:lpstr>2_untitled 1</vt:lpstr>
      <vt:lpstr>3_Default Design</vt:lpstr>
      <vt:lpstr>1_Blank Presentation</vt:lpstr>
      <vt:lpstr>1_Orbit</vt:lpstr>
      <vt:lpstr>Document</vt:lpstr>
      <vt:lpstr>Tiga Soalan Pembangunan</vt:lpstr>
      <vt:lpstr>Proses Persiapan Khutbah Ekspositori</vt:lpstr>
      <vt:lpstr>Adakah anda menghadapi kesukaran menggariskan takwil?</vt:lpstr>
      <vt:lpstr>Mari kita lalui Langkah 1-3 dengan Efesus 6: 4</vt:lpstr>
      <vt:lpstr>Efesus 6:4</vt:lpstr>
      <vt:lpstr>1.  Efesus 6:4</vt:lpstr>
      <vt:lpstr>1.  Efesus 6:4</vt:lpstr>
      <vt:lpstr>2.  Struktur (Rangka Takwil)</vt:lpstr>
      <vt:lpstr>PowerPoint Presentation</vt:lpstr>
      <vt:lpstr>Langkah 3</vt:lpstr>
      <vt:lpstr>Bagaimana Mendapatkan IT</vt:lpstr>
      <vt:lpstr>Proses Persiapan Khutbah Ekspositori</vt:lpstr>
      <vt:lpstr>Satu Cadangan…</vt:lpstr>
      <vt:lpstr>“Hari ini udara akan menjadi dingin”</vt:lpstr>
      <vt:lpstr>“Hari ini udara akan menjadi dingin”</vt:lpstr>
      <vt:lpstr>Buktikan (sambungan…)</vt:lpstr>
      <vt:lpstr>“Hari ini udara akan menjadi dingin”</vt:lpstr>
      <vt:lpstr>PowerPoint Presentation</vt:lpstr>
      <vt:lpstr>PowerPoint Presentation</vt:lpstr>
      <vt:lpstr>Ringkasan Soalan-Soalan Perkembangan</vt:lpstr>
      <vt:lpstr>Black</vt:lpstr>
      <vt:lpstr>Homiletik • BibleStudyDownloads.org</vt:lpstr>
    </vt:vector>
  </TitlesOfParts>
  <Company>SBC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Over Maplewood</dc:title>
  <dc:creator>Rick Griffith</dc:creator>
  <cp:lastModifiedBy>Rick Griffith</cp:lastModifiedBy>
  <cp:revision>92</cp:revision>
  <dcterms:created xsi:type="dcterms:W3CDTF">2005-09-04T10:22:02Z</dcterms:created>
  <dcterms:modified xsi:type="dcterms:W3CDTF">2016-09-04T14:45:37Z</dcterms:modified>
</cp:coreProperties>
</file>